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7295" y="3033395"/>
            <a:ext cx="4676775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772640"/>
            <a:ext cx="11340000" cy="419343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8435" y="1700530"/>
            <a:ext cx="4827270" cy="253873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6980"/>
            <a:ext cx="11340000" cy="56522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48750" y="1269365"/>
            <a:ext cx="199009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64382" y="2300009"/>
            <a:ext cx="7798034" cy="552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66715" y="3141980"/>
            <a:ext cx="535495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83425" y="4091963"/>
            <a:ext cx="1685289" cy="552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052550"/>
            <a:ext cx="11340000" cy="3543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8075" y="3644900"/>
            <a:ext cx="5505450" cy="28956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30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386194"/>
            <a:ext cx="2542216" cy="457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206709"/>
            <a:ext cx="3789521" cy="486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027223"/>
            <a:ext cx="999748" cy="419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857278"/>
            <a:ext cx="2313702" cy="438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4677793"/>
            <a:ext cx="2970680" cy="448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2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48640"/>
            <a:ext cx="9422130" cy="475551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199515" y="1988820"/>
            <a:ext cx="290258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152265" y="1917065"/>
            <a:ext cx="499872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71905" y="2637155"/>
            <a:ext cx="9185275" cy="1265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27760" y="3978275"/>
            <a:ext cx="597281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056005" y="4652645"/>
            <a:ext cx="996886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29"/>
          <a:stretch>
            <a:fillRect/>
          </a:stretch>
        </p:blipFill>
        <p:spPr>
          <a:xfrm>
            <a:off x="4152265" y="5153660"/>
            <a:ext cx="3306445" cy="1642110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4020" y="5214620"/>
            <a:ext cx="2938145" cy="1545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5" grpId="0" bldLvl="0" animBg="1"/>
      <p:bldP spid="26" grpId="0" bldLvl="0" animBg="1"/>
      <p:bldP spid="3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124305"/>
            <a:ext cx="11340000" cy="5752687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82270" y="2033270"/>
            <a:ext cx="4791075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68935" y="2825115"/>
            <a:ext cx="10991850" cy="1460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68935" y="4409440"/>
            <a:ext cx="6775450" cy="79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68935" y="5395595"/>
            <a:ext cx="11021060" cy="142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6" grpId="0" bldLvl="0" animBg="1"/>
      <p:bldP spid="28" grpId="0" bldLvl="0" animBg="1"/>
      <p:bldP spid="3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468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643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72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9647" y="2417763"/>
            <a:ext cx="1352040" cy="410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8085" y="3049270"/>
            <a:ext cx="4801235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96322" y="3315473"/>
            <a:ext cx="1152090" cy="410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764260"/>
            <a:ext cx="1084365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23301" y="5192595"/>
            <a:ext cx="2148701" cy="42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99468" y="5201707"/>
            <a:ext cx="1438536" cy="41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575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3525" y="2204720"/>
            <a:ext cx="10720070" cy="155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3789045"/>
            <a:ext cx="6161405" cy="74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63525" y="4653280"/>
            <a:ext cx="501967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45" y="5373370"/>
            <a:ext cx="10374630" cy="836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1" grpId="0" bldLvl="0" animBg="1"/>
      <p:bldP spid="25" grpId="0" bldLvl="0" animBg="1"/>
      <p:bldP spid="2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19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20" b="9918"/>
          <a:stretch>
            <a:fillRect/>
          </a:stretch>
        </p:blipFill>
        <p:spPr>
          <a:xfrm>
            <a:off x="4728210" y="3357245"/>
            <a:ext cx="3080385" cy="318198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831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3789045"/>
            <a:ext cx="5505450" cy="28956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6046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930" y="3084195"/>
            <a:ext cx="5505450" cy="28956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2024-12-27T12:39:26Z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