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7" r:id="rId5"/>
    <p:sldId id="356" r:id="rId6"/>
    <p:sldId id="355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3" r:id="rId16"/>
    <p:sldId id="342" r:id="rId17"/>
    <p:sldId id="340" r:id="rId18"/>
    <p:sldId id="339" r:id="rId19"/>
    <p:sldId id="338" r:id="rId20"/>
    <p:sldId id="336" r:id="rId21"/>
    <p:sldId id="335" r:id="rId22"/>
    <p:sldId id="334" r:id="rId23"/>
    <p:sldId id="333" r:id="rId24"/>
    <p:sldId id="332" r:id="rId25"/>
    <p:sldId id="330" r:id="rId26"/>
    <p:sldId id="329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7625" y="2985770"/>
            <a:ext cx="447675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97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3717290"/>
            <a:ext cx="5177155" cy="199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1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233944"/>
            <a:ext cx="380856" cy="39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47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6256390"/>
            <a:ext cx="380856" cy="39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51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37100"/>
            <a:ext cx="11340000" cy="76155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0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10982" y="5585688"/>
            <a:ext cx="314206" cy="39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716405"/>
            <a:ext cx="9399905" cy="3502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6270" y="3860800"/>
            <a:ext cx="580390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07"/>
          <a:stretch>
            <a:fillRect/>
          </a:stretch>
        </p:blipFill>
        <p:spPr>
          <a:xfrm>
            <a:off x="9408795" y="1917065"/>
            <a:ext cx="2663825" cy="2886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700530"/>
            <a:ext cx="9862185" cy="35877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84" r="20624"/>
          <a:stretch>
            <a:fillRect/>
          </a:stretch>
        </p:blipFill>
        <p:spPr>
          <a:xfrm>
            <a:off x="9696450" y="1917065"/>
            <a:ext cx="2458720" cy="266509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0160"/>
            <a:ext cx="11340000" cy="3285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8814" y="2256175"/>
            <a:ext cx="371335" cy="39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84" r="20624"/>
          <a:stretch>
            <a:fillRect/>
          </a:stretch>
        </p:blipFill>
        <p:spPr>
          <a:xfrm>
            <a:off x="4655820" y="3860800"/>
            <a:ext cx="2698115" cy="292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8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87808" y="4284902"/>
            <a:ext cx="314206" cy="38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4799965" y="3717290"/>
            <a:ext cx="3980180" cy="2982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980160"/>
            <a:ext cx="11340000" cy="28294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99"/>
          <a:stretch>
            <a:fillRect/>
          </a:stretch>
        </p:blipFill>
        <p:spPr>
          <a:xfrm>
            <a:off x="4224020" y="3644900"/>
            <a:ext cx="4570730" cy="30651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1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357350"/>
            <a:ext cx="11340000" cy="480282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88290" y="2204720"/>
            <a:ext cx="884428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9715" y="3038475"/>
            <a:ext cx="818832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3792855"/>
            <a:ext cx="947483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4653280"/>
            <a:ext cx="365950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97815" y="5445125"/>
            <a:ext cx="7870825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  <p:bldP spid="20" grpId="0" bldLvl="0" animBg="1"/>
      <p:bldP spid="23" grpId="0" bldLvl="0" animBg="1"/>
      <p:bldP spid="2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6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3777882"/>
            <a:ext cx="371335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3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3123" y="3234257"/>
            <a:ext cx="790278" cy="4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8362" y="4120295"/>
            <a:ext cx="552241" cy="47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5340" y="4120295"/>
            <a:ext cx="780755" cy="4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38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932910"/>
            <a:ext cx="11340000" cy="1778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2190" y="4956211"/>
            <a:ext cx="3656221" cy="46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10240" cy="55270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908685"/>
            <a:ext cx="2457450" cy="2419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45860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4725035"/>
            <a:ext cx="2702560" cy="201612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4"/>
          <a:stretch>
            <a:fillRect/>
          </a:stretch>
        </p:blipFill>
        <p:spPr>
          <a:xfrm>
            <a:off x="407670" y="1052830"/>
            <a:ext cx="11339830" cy="5689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670" y="1988820"/>
            <a:ext cx="550545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9539" y="2940651"/>
            <a:ext cx="6664987" cy="4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2420" y="3573145"/>
            <a:ext cx="4993640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1881" y="4580821"/>
            <a:ext cx="5550982" cy="45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5280" y="5300980"/>
            <a:ext cx="1045210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9425" y="6093460"/>
            <a:ext cx="431101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29"/>
          <a:stretch>
            <a:fillRect/>
          </a:stretch>
        </p:blipFill>
        <p:spPr>
          <a:xfrm>
            <a:off x="7103745" y="1233805"/>
            <a:ext cx="2807970" cy="290576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990" y="1340485"/>
            <a:ext cx="2808605" cy="2766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1" grpId="0" bldLvl="0" animBg="1"/>
      <p:bldP spid="13" grpId="0" bldLvl="0" animBg="1"/>
      <p:bldP spid="1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382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2564765"/>
            <a:ext cx="8547100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467100"/>
            <a:ext cx="6776720" cy="94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4465115"/>
            <a:ext cx="5798539" cy="4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156835"/>
            <a:ext cx="5984240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9" grpId="0" bldLvl="0" animBg="1"/>
      <p:bldP spid="21" grpId="0" animBg="1"/>
      <p:bldP spid="2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268730"/>
            <a:ext cx="8958580" cy="529209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79425" y="2708910"/>
            <a:ext cx="8368665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07670" y="3932555"/>
            <a:ext cx="334518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79425" y="4613275"/>
            <a:ext cx="630428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07670" y="5372735"/>
            <a:ext cx="358330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35280" y="6021070"/>
            <a:ext cx="854773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1" t="538" r="30788" b="-538"/>
          <a:stretch>
            <a:fillRect/>
          </a:stretch>
        </p:blipFill>
        <p:spPr>
          <a:xfrm>
            <a:off x="9048115" y="1988820"/>
            <a:ext cx="2616200" cy="263779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9870" y="2060575"/>
            <a:ext cx="2615565" cy="2487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0" grpId="0" bldLvl="0" animBg="1"/>
      <p:bldP spid="22" grpId="0" bldLvl="0" animBg="1"/>
      <p:bldP spid="29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6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1376752"/>
            <a:ext cx="342770" cy="39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2195383"/>
            <a:ext cx="1694811" cy="52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412875"/>
            <a:ext cx="9351645" cy="27184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49"/>
          <a:stretch>
            <a:fillRect/>
          </a:stretch>
        </p:blipFill>
        <p:spPr>
          <a:xfrm>
            <a:off x="9840595" y="2349500"/>
            <a:ext cx="2211705" cy="25717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4221480"/>
            <a:ext cx="9354185" cy="12655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00415" y="4131310"/>
            <a:ext cx="47752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0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53652" y="3122774"/>
            <a:ext cx="609370" cy="391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5" r="26554"/>
          <a:stretch>
            <a:fillRect/>
          </a:stretch>
        </p:blipFill>
        <p:spPr>
          <a:xfrm>
            <a:off x="4655820" y="3429635"/>
            <a:ext cx="2900680" cy="3242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2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8"/>
          <a:stretch>
            <a:fillRect/>
          </a:stretch>
        </p:blipFill>
        <p:spPr>
          <a:xfrm>
            <a:off x="4439920" y="2565400"/>
            <a:ext cx="5001260" cy="39706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3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58236" y="1452782"/>
            <a:ext cx="428463" cy="362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68765" y="2196325"/>
            <a:ext cx="999748" cy="44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2947" y="3016128"/>
            <a:ext cx="314206" cy="39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8"/>
          <a:stretch>
            <a:fillRect/>
          </a:stretch>
        </p:blipFill>
        <p:spPr>
          <a:xfrm>
            <a:off x="4008120" y="3270885"/>
            <a:ext cx="4293235" cy="3408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5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780665"/>
            <a:ext cx="599884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25" y="3573145"/>
            <a:ext cx="353123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8"/>
          <a:stretch>
            <a:fillRect/>
          </a:stretch>
        </p:blipFill>
        <p:spPr>
          <a:xfrm>
            <a:off x="6600190" y="1988820"/>
            <a:ext cx="5001260" cy="3970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2024-12-27T14:44:23Z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