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4" r:id="rId4"/>
    <p:sldId id="343" r:id="rId5"/>
    <p:sldId id="374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7" r:id="rId20"/>
    <p:sldId id="326" r:id="rId21"/>
    <p:sldId id="325" r:id="rId22"/>
    <p:sldId id="370" r:id="rId23"/>
    <p:sldId id="371" r:id="rId24"/>
    <p:sldId id="372" r:id="rId25"/>
    <p:sldId id="373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3019425"/>
            <a:ext cx="96393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54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60329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0820" y="3429000"/>
            <a:ext cx="1094994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220845"/>
            <a:ext cx="717550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7149" y="5226432"/>
            <a:ext cx="7217229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149" y="6045961"/>
            <a:ext cx="7141057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3034823"/>
            <a:ext cx="4332241" cy="4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3716655"/>
            <a:ext cx="539940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22935" y="4581525"/>
            <a:ext cx="3495040" cy="224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853055"/>
            <a:ext cx="4654550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4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32965"/>
            <a:ext cx="70846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940" y="2924810"/>
            <a:ext cx="7854315" cy="220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5369294"/>
            <a:ext cx="569380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6093460"/>
            <a:ext cx="55772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43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2132965"/>
            <a:ext cx="6054090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412875"/>
            <a:ext cx="9175115" cy="4601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9480550" y="2493010"/>
            <a:ext cx="2366010" cy="346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589405"/>
            <a:ext cx="10392410" cy="3973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9336405" y="1700530"/>
            <a:ext cx="2604135" cy="38119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199370" cy="3044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4065" y="3213100"/>
            <a:ext cx="3108960" cy="33077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5749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88820"/>
            <a:ext cx="49574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936240"/>
            <a:ext cx="5732145" cy="134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436745"/>
            <a:ext cx="58915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229225"/>
            <a:ext cx="625094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r="28464"/>
          <a:stretch>
            <a:fillRect/>
          </a:stretch>
        </p:blipFill>
        <p:spPr>
          <a:xfrm>
            <a:off x="7823835" y="1811655"/>
            <a:ext cx="3479800" cy="43916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1917065"/>
            <a:ext cx="4003040" cy="4258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9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60575"/>
            <a:ext cx="749871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890" y="2924810"/>
            <a:ext cx="564197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843293"/>
            <a:ext cx="5855667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4509135"/>
            <a:ext cx="773747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452968"/>
            <a:ext cx="7179143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animBg="1"/>
      <p:bldP spid="13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67657" y="4999680"/>
            <a:ext cx="276120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76400"/>
            <a:ext cx="11340000" cy="4063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8904" y="2368428"/>
            <a:ext cx="6093702" cy="36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04" y="3112449"/>
            <a:ext cx="5789017" cy="4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935" y="3789045"/>
            <a:ext cx="10847705" cy="16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836015"/>
            <a:ext cx="6809570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573872" y="4690822"/>
            <a:ext cx="737560" cy="33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66185" y="5434330"/>
            <a:ext cx="102425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7865" y="5434330"/>
            <a:ext cx="114046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71875" y="6166485"/>
            <a:ext cx="96456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0" y="836650"/>
            <a:ext cx="480109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85" y="908405"/>
            <a:ext cx="496837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30" y="908405"/>
            <a:ext cx="40880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61"/>
          <a:stretch>
            <a:fillRect/>
          </a:stretch>
        </p:blipFill>
        <p:spPr>
          <a:xfrm>
            <a:off x="407670" y="1124585"/>
            <a:ext cx="10849610" cy="352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5129" y="2500186"/>
            <a:ext cx="592133" cy="26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3909" y="3675609"/>
            <a:ext cx="692340" cy="26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62"/>
          <a:stretch>
            <a:fillRect/>
          </a:stretch>
        </p:blipFill>
        <p:spPr>
          <a:xfrm>
            <a:off x="263525" y="1340765"/>
            <a:ext cx="10849610" cy="2267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13179" y="1466481"/>
            <a:ext cx="665011" cy="26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4652" y="2641904"/>
            <a:ext cx="737889" cy="26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06" t="19631" b="39861"/>
          <a:stretch>
            <a:fillRect/>
          </a:stretch>
        </p:blipFill>
        <p:spPr>
          <a:xfrm>
            <a:off x="4944110" y="3645535"/>
            <a:ext cx="2136775" cy="2376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4075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335" y="1996641"/>
            <a:ext cx="7169622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770" y="2568031"/>
            <a:ext cx="4646448" cy="2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335" y="3129897"/>
            <a:ext cx="4094206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335" y="3691764"/>
            <a:ext cx="6855415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813" y="4253631"/>
            <a:ext cx="8854911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335" y="4825021"/>
            <a:ext cx="4103727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8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1637" y="4234474"/>
            <a:ext cx="285642" cy="2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3290864"/>
            <a:ext cx="295163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0"/>
          <a:stretch>
            <a:fillRect/>
          </a:stretch>
        </p:blipFill>
        <p:spPr>
          <a:xfrm>
            <a:off x="4079875" y="3933190"/>
            <a:ext cx="2470150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882505" cy="305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715" y="3050540"/>
            <a:ext cx="117411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2" r="16184"/>
          <a:stretch>
            <a:fillRect/>
          </a:stretch>
        </p:blipFill>
        <p:spPr>
          <a:xfrm>
            <a:off x="4512310" y="3140710"/>
            <a:ext cx="3400425" cy="331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r="7403" b="23716"/>
          <a:stretch>
            <a:fillRect/>
          </a:stretch>
        </p:blipFill>
        <p:spPr>
          <a:xfrm>
            <a:off x="8328025" y="2780665"/>
            <a:ext cx="3202305" cy="3728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2024-12-27T13:33:00Z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