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0" r:id="rId5"/>
    <p:sldId id="339" r:id="rId6"/>
    <p:sldId id="337" r:id="rId7"/>
    <p:sldId id="336" r:id="rId8"/>
    <p:sldId id="335" r:id="rId9"/>
    <p:sldId id="334" r:id="rId10"/>
    <p:sldId id="331" r:id="rId11"/>
    <p:sldId id="330" r:id="rId12"/>
    <p:sldId id="328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3149600"/>
            <a:ext cx="10941050" cy="5594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3501" y="4138045"/>
            <a:ext cx="1018789" cy="4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07"/>
          <a:stretch>
            <a:fillRect/>
          </a:stretch>
        </p:blipFill>
        <p:spPr>
          <a:xfrm>
            <a:off x="9336405" y="4077335"/>
            <a:ext cx="2546350" cy="2406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3282942"/>
            <a:ext cx="771234" cy="4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r="13008"/>
          <a:stretch>
            <a:fillRect/>
          </a:stretch>
        </p:blipFill>
        <p:spPr>
          <a:xfrm>
            <a:off x="5160010" y="2997200"/>
            <a:ext cx="4968195" cy="367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3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4088002"/>
            <a:ext cx="780755" cy="44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4"/>
          <a:stretch>
            <a:fillRect/>
          </a:stretch>
        </p:blipFill>
        <p:spPr>
          <a:xfrm>
            <a:off x="4599940" y="3933190"/>
            <a:ext cx="2860040" cy="266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3249097"/>
            <a:ext cx="1018790" cy="43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/>
          <a:stretch>
            <a:fillRect/>
          </a:stretch>
        </p:blipFill>
        <p:spPr>
          <a:xfrm>
            <a:off x="3143295" y="2564765"/>
            <a:ext cx="6443300" cy="3696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4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1" b="36323"/>
          <a:stretch>
            <a:fillRect/>
          </a:stretch>
        </p:blipFill>
        <p:spPr>
          <a:xfrm>
            <a:off x="4655820" y="3933190"/>
            <a:ext cx="4499610" cy="27362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25" y="1268450"/>
            <a:ext cx="11340000" cy="42969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1439" y="2440351"/>
            <a:ext cx="3132544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207385"/>
            <a:ext cx="353060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1470" y="3933190"/>
            <a:ext cx="1047813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1470" y="4984115"/>
            <a:ext cx="838454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1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132965"/>
            <a:ext cx="664972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13100"/>
            <a:ext cx="6910070" cy="106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437380"/>
            <a:ext cx="802068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300980"/>
            <a:ext cx="4775835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9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2204440"/>
            <a:ext cx="11340000" cy="4513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0" b="37975"/>
          <a:stretch>
            <a:fillRect/>
          </a:stretch>
        </p:blipFill>
        <p:spPr>
          <a:xfrm>
            <a:off x="7823835" y="908685"/>
            <a:ext cx="4083050" cy="23120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204720"/>
            <a:ext cx="4773930" cy="164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2890" y="3933190"/>
            <a:ext cx="5999480" cy="162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661025"/>
            <a:ext cx="455739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9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708910"/>
            <a:ext cx="6658610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2890" y="4149090"/>
            <a:ext cx="338391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940935"/>
            <a:ext cx="886142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45" y="5733415"/>
            <a:ext cx="7543165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8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86"/>
          <a:stretch>
            <a:fillRect/>
          </a:stretch>
        </p:blipFill>
        <p:spPr>
          <a:xfrm>
            <a:off x="4151630" y="3068955"/>
            <a:ext cx="3648710" cy="27781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5084800"/>
            <a:ext cx="11340000" cy="1645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29447" y="5276126"/>
            <a:ext cx="371335" cy="40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795"/>
            <a:ext cx="11340000" cy="3529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7930" y="3031925"/>
            <a:ext cx="342770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6"/>
          <a:stretch>
            <a:fillRect/>
          </a:stretch>
        </p:blipFill>
        <p:spPr>
          <a:xfrm>
            <a:off x="4728210" y="4293235"/>
            <a:ext cx="3776345" cy="247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2024-12-27T07:16:57Z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