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3" r:id="rId8"/>
    <p:sldId id="350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068955"/>
            <a:ext cx="11208385" cy="555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490887"/>
            <a:ext cx="380855" cy="39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1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3725" y="3500755"/>
            <a:ext cx="3152775" cy="31718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11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10"/>
          <a:stretch>
            <a:fillRect/>
          </a:stretch>
        </p:blipFill>
        <p:spPr>
          <a:xfrm>
            <a:off x="4800010" y="2564765"/>
            <a:ext cx="6802710" cy="39858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9820114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43660" y="1657985"/>
            <a:ext cx="657669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660" y="2420620"/>
            <a:ext cx="416814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82395" y="3140710"/>
            <a:ext cx="502539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82388" y="4036354"/>
            <a:ext cx="4914180" cy="40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3660" y="4725035"/>
            <a:ext cx="890714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71905" y="5445125"/>
            <a:ext cx="94824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15415" y="6309360"/>
            <a:ext cx="87452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6"/>
          <a:stretch>
            <a:fillRect/>
          </a:stretch>
        </p:blipFill>
        <p:spPr>
          <a:xfrm>
            <a:off x="8832850" y="1340485"/>
            <a:ext cx="2740660" cy="311848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9015" y="1484630"/>
            <a:ext cx="2868930" cy="2886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  <p:bldP spid="16" grpId="0" bldLvl="0" animBg="1"/>
      <p:bldP spid="17" grpId="0" bldLvl="0" animBg="1"/>
      <p:bldP spid="23" grpId="0" bldLvl="0" animBg="1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0205"/>
            <a:ext cx="11340000" cy="1817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1484630"/>
            <a:ext cx="11257280" cy="194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10"/>
          <a:stretch>
            <a:fillRect/>
          </a:stretch>
        </p:blipFill>
        <p:spPr>
          <a:xfrm>
            <a:off x="3935775" y="2853055"/>
            <a:ext cx="6802710" cy="398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124585"/>
            <a:ext cx="10370820" cy="52870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395788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5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3500133"/>
            <a:ext cx="428463" cy="39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02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27"/>
          <a:stretch>
            <a:fillRect/>
          </a:stretch>
        </p:blipFill>
        <p:spPr>
          <a:xfrm>
            <a:off x="360045" y="1224280"/>
            <a:ext cx="11339830" cy="17732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2319492"/>
            <a:ext cx="1485340" cy="4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20"/>
          <a:stretch>
            <a:fillRect/>
          </a:stretch>
        </p:blipFill>
        <p:spPr>
          <a:xfrm>
            <a:off x="3432175" y="3140710"/>
            <a:ext cx="4896485" cy="287972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175" y="3357245"/>
            <a:ext cx="2404110" cy="253936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452495"/>
            <a:ext cx="2293620" cy="2444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73"/>
          <a:stretch>
            <a:fillRect/>
          </a:stretch>
        </p:blipFill>
        <p:spPr>
          <a:xfrm>
            <a:off x="335915" y="1413155"/>
            <a:ext cx="11339830" cy="268513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2348865"/>
            <a:ext cx="710184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268980"/>
            <a:ext cx="342900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12" r="12370"/>
          <a:stretch>
            <a:fillRect/>
          </a:stretch>
        </p:blipFill>
        <p:spPr>
          <a:xfrm>
            <a:off x="3648075" y="3860800"/>
            <a:ext cx="4968875" cy="287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4004945"/>
            <a:ext cx="2506980" cy="2694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4115" y="4030345"/>
            <a:ext cx="2805430" cy="271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10784432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6005" y="1700530"/>
            <a:ext cx="371284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6005" y="2564765"/>
            <a:ext cx="472059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3310" y="3429000"/>
            <a:ext cx="475234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760" y="4293235"/>
            <a:ext cx="741108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9515" y="5027930"/>
            <a:ext cx="653923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27760" y="5949315"/>
            <a:ext cx="694118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5"/>
          <a:stretch>
            <a:fillRect/>
          </a:stretch>
        </p:blipFill>
        <p:spPr>
          <a:xfrm>
            <a:off x="9120550" y="1917065"/>
            <a:ext cx="3922985" cy="287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5" grpId="0" bldLvl="0" animBg="1"/>
      <p:bldP spid="22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764260"/>
            <a:ext cx="9301258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2024-12-27T08:03:17Z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