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212465"/>
            <a:ext cx="11559540" cy="536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205"/>
            <a:ext cx="11340000" cy="34610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132965"/>
            <a:ext cx="650684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180" y="3068955"/>
            <a:ext cx="1024826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7180" y="4076700"/>
            <a:ext cx="1150429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0954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5140" y="3500755"/>
            <a:ext cx="580453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5019" y="4406643"/>
            <a:ext cx="2229313" cy="194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8450"/>
            <a:ext cx="11340000" cy="4512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935" y="2277110"/>
            <a:ext cx="52019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035" y="3140710"/>
            <a:ext cx="570865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8935" y="4149090"/>
            <a:ext cx="979805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8935" y="5013325"/>
            <a:ext cx="6745605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348865"/>
            <a:ext cx="430149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0045" y="3357245"/>
            <a:ext cx="5835015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780" y="1484630"/>
            <a:ext cx="2677795" cy="347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2595"/>
            <a:ext cx="11340000" cy="40339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348865"/>
            <a:ext cx="917194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3209290"/>
            <a:ext cx="561022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7985" y="4149090"/>
            <a:ext cx="6546215" cy="135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48017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34" t="1212" b="49687"/>
          <a:stretch>
            <a:fillRect/>
          </a:stretch>
        </p:blipFill>
        <p:spPr>
          <a:xfrm>
            <a:off x="7463790" y="692785"/>
            <a:ext cx="3253105" cy="2235835"/>
          </a:xfrm>
          <a:prstGeom prst="flowChartPunchedCard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835" y="764260"/>
            <a:ext cx="10383926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43660" y="2541905"/>
            <a:ext cx="6184900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65910" y="3911600"/>
            <a:ext cx="353758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4725035"/>
            <a:ext cx="8892540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17955" y="5897245"/>
            <a:ext cx="974661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18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38" t="1223" r="472" b="47235"/>
          <a:stretch>
            <a:fillRect/>
          </a:stretch>
        </p:blipFill>
        <p:spPr>
          <a:xfrm>
            <a:off x="8980170" y="3357245"/>
            <a:ext cx="2858135" cy="30245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015"/>
            <a:ext cx="9961591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43660" y="2420620"/>
            <a:ext cx="565531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3268345"/>
            <a:ext cx="584263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7805" y="4076700"/>
            <a:ext cx="605663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59560" y="4830445"/>
            <a:ext cx="569912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87805" y="5661025"/>
            <a:ext cx="545338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  <p:bldP spid="18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927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3933190"/>
            <a:ext cx="2409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0"/>
          <a:stretch>
            <a:fillRect/>
          </a:stretch>
        </p:blipFill>
        <p:spPr>
          <a:xfrm>
            <a:off x="1343660" y="764540"/>
            <a:ext cx="10297205" cy="58680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27760" y="1700530"/>
            <a:ext cx="724217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9515" y="2598420"/>
            <a:ext cx="410337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63650" y="3357245"/>
            <a:ext cx="525653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71905" y="4364990"/>
            <a:ext cx="62699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06698" y="5264600"/>
            <a:ext cx="6118841" cy="43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63650" y="6040120"/>
            <a:ext cx="46780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908685"/>
            <a:ext cx="3186430" cy="380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4" grpId="0" bldLvl="0" animBg="1"/>
      <p:bldP spid="28" grpId="0" bldLvl="0" animBg="1"/>
      <p:bldP spid="30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09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132685"/>
            <a:ext cx="11340000" cy="20730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8"/>
          <a:stretch>
            <a:fillRect/>
          </a:stretch>
        </p:blipFill>
        <p:spPr>
          <a:xfrm>
            <a:off x="5519465" y="2997200"/>
            <a:ext cx="4020140" cy="37033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40205"/>
            <a:ext cx="11340000" cy="370321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3204845"/>
            <a:ext cx="7151370" cy="201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