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3"/>
    <p:sldId id="324" r:id="rId4"/>
    <p:sldId id="342" r:id="rId5"/>
    <p:sldId id="341" r:id="rId6"/>
    <p:sldId id="340" r:id="rId7"/>
    <p:sldId id="339" r:id="rId8"/>
    <p:sldId id="338" r:id="rId9"/>
    <p:sldId id="337" r:id="rId10"/>
    <p:sldId id="336" r:id="rId11"/>
    <p:sldId id="335" r:id="rId12"/>
    <p:sldId id="334" r:id="rId13"/>
    <p:sldId id="333" r:id="rId14"/>
    <p:sldId id="332" r:id="rId15"/>
    <p:sldId id="331" r:id="rId16"/>
    <p:sldId id="328" r:id="rId17"/>
    <p:sldId id="327" r:id="rId18"/>
    <p:sldId id="325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8695" y="2985770"/>
            <a:ext cx="5133975" cy="885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15415"/>
            <a:ext cx="11340000" cy="2646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38" b="39738"/>
          <a:stretch>
            <a:fillRect/>
          </a:stretch>
        </p:blipFill>
        <p:spPr>
          <a:xfrm>
            <a:off x="4655820" y="3573145"/>
            <a:ext cx="3851275" cy="309626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124305"/>
            <a:ext cx="11340000" cy="267553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38" b="39738"/>
          <a:stretch>
            <a:fillRect/>
          </a:stretch>
        </p:blipFill>
        <p:spPr>
          <a:xfrm>
            <a:off x="4655820" y="3573145"/>
            <a:ext cx="3851275" cy="309626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1557020"/>
            <a:ext cx="9723755" cy="42392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38" b="39738"/>
          <a:stretch>
            <a:fillRect/>
          </a:stretch>
        </p:blipFill>
        <p:spPr>
          <a:xfrm>
            <a:off x="9192260" y="2348865"/>
            <a:ext cx="3009900" cy="241998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775" y="1268450"/>
            <a:ext cx="11340000" cy="513843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35280" y="2780665"/>
            <a:ext cx="7467600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26720" y="3642360"/>
            <a:ext cx="745490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35280" y="4364990"/>
            <a:ext cx="10809605" cy="193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6" grpId="0" bldLvl="0" animBg="1"/>
      <p:bldP spid="2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59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48312" y="4294684"/>
            <a:ext cx="923576" cy="324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43274" y="4294684"/>
            <a:ext cx="923576" cy="324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5013045"/>
            <a:ext cx="11340000" cy="7973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8593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081"/>
          <a:stretch>
            <a:fillRect/>
          </a:stretch>
        </p:blipFill>
        <p:spPr>
          <a:xfrm>
            <a:off x="1775460" y="2204720"/>
            <a:ext cx="7537450" cy="326834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5804890"/>
            <a:ext cx="11340000" cy="8032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41294" y="5957890"/>
            <a:ext cx="3799042" cy="45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3025" y="2066290"/>
            <a:ext cx="7806690" cy="340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55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20050" y="4121831"/>
            <a:ext cx="1075919" cy="40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12595"/>
            <a:ext cx="11340000" cy="4807687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5303520" y="2204720"/>
            <a:ext cx="3637280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3091180"/>
            <a:ext cx="10454640" cy="1433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4653280"/>
            <a:ext cx="10455275" cy="169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7" grpId="0" bldLvl="0" animBg="1"/>
      <p:bldP spid="2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3378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429"/>
          <a:stretch>
            <a:fillRect/>
          </a:stretch>
        </p:blipFill>
        <p:spPr>
          <a:xfrm>
            <a:off x="3071495" y="836930"/>
            <a:ext cx="5401355" cy="586803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30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770" y="3860800"/>
            <a:ext cx="845756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1770" y="4797425"/>
            <a:ext cx="10705465" cy="1071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688705" y="3860800"/>
            <a:ext cx="2784475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0205"/>
            <a:ext cx="11340000" cy="37445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915" y="1484630"/>
            <a:ext cx="10858500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3525" y="2204720"/>
            <a:ext cx="7919085" cy="76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184515" y="2348865"/>
            <a:ext cx="281368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80670" y="3068955"/>
            <a:ext cx="10717530" cy="2287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4" grpId="0" bldLvl="0" animBg="1"/>
      <p:bldP spid="1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3112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2812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90187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24305"/>
            <a:ext cx="11340000" cy="5740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23985" y="1169035"/>
            <a:ext cx="1834515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9570" y="2030095"/>
            <a:ext cx="10767695" cy="1395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11150" y="3804285"/>
            <a:ext cx="1856740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183765" y="3599815"/>
            <a:ext cx="9193530" cy="1147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88290" y="4913630"/>
            <a:ext cx="1414145" cy="1068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311150" y="6209665"/>
            <a:ext cx="10817225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679575" y="4908550"/>
            <a:ext cx="8683625" cy="1116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6" grpId="0" bldLvl="0" animBg="1"/>
      <p:bldP spid="24" grpId="0" bldLvl="0" animBg="1"/>
      <p:bldP spid="31" grpId="0" bldLvl="0" animBg="1"/>
      <p:bldP spid="38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2024-12-27T12:22:07Z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