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54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140710"/>
            <a:ext cx="11927840" cy="627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6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7110"/>
            <a:ext cx="589216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680460"/>
            <a:ext cx="855662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5770" y="5013325"/>
            <a:ext cx="407479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36864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348865"/>
            <a:ext cx="10631805" cy="181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5506812"/>
            <a:ext cx="1323476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365" y="5506812"/>
            <a:ext cx="1018790" cy="43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1834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80" y="1169390"/>
            <a:ext cx="11340000" cy="4096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394" y="1474272"/>
            <a:ext cx="5341511" cy="4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770" y="2249805"/>
            <a:ext cx="106419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4015" y="3041650"/>
            <a:ext cx="503237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4087495"/>
            <a:ext cx="933259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6390" y="3113405"/>
            <a:ext cx="503237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9624695" y="3041650"/>
            <a:ext cx="2263775" cy="23323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336405" y="3140710"/>
            <a:ext cx="2663190" cy="248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9" grpId="0" bldLvl="0" animBg="1"/>
      <p:bldP spid="5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98505" cy="54648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93370" y="2997200"/>
            <a:ext cx="830770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004945"/>
            <a:ext cx="98228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229225"/>
            <a:ext cx="10409555" cy="152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3" t="18096" r="28884"/>
          <a:stretch>
            <a:fillRect/>
          </a:stretch>
        </p:blipFill>
        <p:spPr>
          <a:xfrm>
            <a:off x="9336405" y="1988820"/>
            <a:ext cx="2326640" cy="18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99449"/>
            <a:ext cx="371335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220845"/>
            <a:ext cx="9909810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5229225"/>
            <a:ext cx="506666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020" y="6165215"/>
            <a:ext cx="81387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05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420620"/>
            <a:ext cx="830834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357245"/>
            <a:ext cx="872998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91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420620"/>
            <a:ext cx="842518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302000"/>
            <a:ext cx="917194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321810"/>
            <a:ext cx="10829290" cy="172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25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04211"/>
            <a:ext cx="380856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5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30492"/>
            <a:ext cx="4617884" cy="44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25" y="3140710"/>
            <a:ext cx="865060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004945"/>
            <a:ext cx="6237605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76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91135" y="2637155"/>
            <a:ext cx="380174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370" y="3500755"/>
            <a:ext cx="903795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