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900045"/>
            <a:ext cx="63055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3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528435" y="1268730"/>
            <a:ext cx="394208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1988820"/>
            <a:ext cx="10509885" cy="122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3500755"/>
            <a:ext cx="1116965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12595"/>
            <a:ext cx="11340000" cy="34728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2708910"/>
            <a:ext cx="10879455" cy="242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70" y="621030"/>
            <a:ext cx="9750425" cy="4418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b="32186"/>
          <a:stretch>
            <a:fillRect/>
          </a:stretch>
        </p:blipFill>
        <p:spPr>
          <a:xfrm>
            <a:off x="6887845" y="4221480"/>
            <a:ext cx="3053715" cy="24237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9904095" cy="40595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72170" y="692785"/>
            <a:ext cx="1158240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b="32186"/>
          <a:stretch>
            <a:fillRect/>
          </a:stretch>
        </p:blipFill>
        <p:spPr>
          <a:xfrm>
            <a:off x="6384290" y="4221480"/>
            <a:ext cx="3053715" cy="242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4020" y="1268730"/>
            <a:ext cx="279400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2060575"/>
            <a:ext cx="592010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357245"/>
            <a:ext cx="6939915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4580890"/>
            <a:ext cx="807593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5395595"/>
            <a:ext cx="445516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0" grpId="0" bldLvl="0" animBg="1"/>
      <p:bldP spid="29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0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4064802"/>
            <a:ext cx="380856" cy="4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634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1758" y="5285622"/>
            <a:ext cx="361813" cy="4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14091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55060" y="5287645"/>
            <a:ext cx="764540" cy="108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5440" y="3733800"/>
            <a:ext cx="1124585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8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79710" cy="45408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59380" y="3789045"/>
            <a:ext cx="763905" cy="1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5"/>
          <a:stretch>
            <a:fillRect/>
          </a:stretch>
        </p:blipFill>
        <p:spPr>
          <a:xfrm>
            <a:off x="4368165" y="3573145"/>
            <a:ext cx="3545205" cy="331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6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115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