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5" r:id="rId12"/>
    <p:sldId id="344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2" r:id="rId22"/>
    <p:sldId id="331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1772285"/>
            <a:ext cx="735330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140710"/>
            <a:ext cx="594360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5082730"/>
            <a:ext cx="1599596" cy="4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2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933190"/>
            <a:ext cx="81210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470" y="4725035"/>
            <a:ext cx="764222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4044065"/>
            <a:ext cx="1809068" cy="4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96694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8361" y="1763176"/>
            <a:ext cx="373461" cy="33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2505"/>
            <a:ext cx="930125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42529" y="4474278"/>
            <a:ext cx="351432" cy="32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509755"/>
            <a:ext cx="361813" cy="4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414233"/>
            <a:ext cx="361813" cy="3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521611"/>
            <a:ext cx="342770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2292" y="1558161"/>
            <a:ext cx="314206" cy="38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3477200"/>
            <a:ext cx="209471" cy="37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3214370"/>
            <a:ext cx="440626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552035"/>
            <a:ext cx="11340000" cy="17065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33170" y="5661025"/>
            <a:ext cx="400812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5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32215" y="3612515"/>
            <a:ext cx="154432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32" y="4632897"/>
            <a:ext cx="1094962" cy="46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70891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0525"/>
            <a:ext cx="11340000" cy="25403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20620"/>
            <a:ext cx="10292715" cy="164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78443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2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277110"/>
            <a:ext cx="580707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140710"/>
            <a:ext cx="897445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077335"/>
            <a:ext cx="631444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000625"/>
            <a:ext cx="554291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877863"/>
            <a:ext cx="3113501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8" grpId="0" bldLvl="0" animBg="1"/>
      <p:bldP spid="21" grpId="0" bldLvl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80590"/>
            <a:ext cx="11340000" cy="309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3950939"/>
            <a:ext cx="342769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34"/>
          <a:stretch>
            <a:fillRect/>
          </a:stretch>
        </p:blipFill>
        <p:spPr>
          <a:xfrm>
            <a:off x="360045" y="1224280"/>
            <a:ext cx="11339830" cy="5157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644900"/>
            <a:ext cx="4617085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940" y="5229225"/>
            <a:ext cx="282829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6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54250"/>
            <a:ext cx="398589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94230" y="3185795"/>
            <a:ext cx="2287270" cy="99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7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2204720"/>
            <a:ext cx="479933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4860" y="3056890"/>
            <a:ext cx="25012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4077055"/>
            <a:ext cx="11340000" cy="25014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83845" y="4939665"/>
            <a:ext cx="41173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9460" y="5922010"/>
            <a:ext cx="237172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54126"/>
            <a:ext cx="380856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1510295"/>
            <a:ext cx="609370" cy="39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3068955"/>
            <a:ext cx="650811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3933190"/>
            <a:ext cx="347726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2024-12-27T01:36:00Z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