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51" r:id="rId6"/>
    <p:sldId id="350" r:id="rId7"/>
    <p:sldId id="348" r:id="rId8"/>
    <p:sldId id="347" r:id="rId9"/>
    <p:sldId id="346" r:id="rId10"/>
    <p:sldId id="345" r:id="rId11"/>
    <p:sldId id="344" r:id="rId12"/>
    <p:sldId id="343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9520" y="3014345"/>
            <a:ext cx="71723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97322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437" y="5356154"/>
            <a:ext cx="326861" cy="33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509135"/>
            <a:ext cx="6753225" cy="20294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685" y="908405"/>
            <a:ext cx="1040932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3295" y="1052830"/>
            <a:ext cx="220154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1844675"/>
            <a:ext cx="10208895" cy="157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125" y="3573145"/>
            <a:ext cx="660400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7125" y="4358005"/>
            <a:ext cx="858393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2980" y="5229225"/>
            <a:ext cx="572135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55370" y="6021070"/>
            <a:ext cx="866330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0" grpId="0" bldLvl="0" animBg="1"/>
      <p:bldP spid="22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4382" y="3414373"/>
            <a:ext cx="1247304" cy="39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0680" y="3366757"/>
            <a:ext cx="552241" cy="46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4366710"/>
            <a:ext cx="1275869" cy="39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2529529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1124585"/>
            <a:ext cx="10547985" cy="556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6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3539175"/>
            <a:ext cx="371335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0509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195" y="4411707"/>
            <a:ext cx="303808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0425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2424" y="6075011"/>
            <a:ext cx="278257" cy="33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4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36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75500" y="2637155"/>
            <a:ext cx="3262630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1385" y="3929860"/>
            <a:ext cx="533198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1935" y="4570730"/>
            <a:ext cx="316039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1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31521"/>
            <a:ext cx="5408161" cy="42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15" y="3140710"/>
            <a:ext cx="948753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585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395466"/>
            <a:ext cx="6331738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3140710"/>
            <a:ext cx="884682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59496" y="4147904"/>
            <a:ext cx="4227506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59496" y="4995550"/>
            <a:ext cx="1047355" cy="36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5203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85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626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00" y="1196695"/>
            <a:ext cx="11340000" cy="55365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915" y="2060575"/>
            <a:ext cx="881634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068955"/>
            <a:ext cx="6807200" cy="180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6245" y="5256530"/>
            <a:ext cx="10235565" cy="153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045"/>
            <a:ext cx="11340000" cy="41969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1460" y="2550795"/>
            <a:ext cx="2209165" cy="297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3695" y="2684780"/>
            <a:ext cx="2458720" cy="284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930" y="3266440"/>
            <a:ext cx="2627630" cy="221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1062175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3745" y="1052830"/>
            <a:ext cx="132461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39395" y="2404672"/>
            <a:ext cx="1028312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7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5008559"/>
            <a:ext cx="380856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48640"/>
            <a:ext cx="9075420" cy="31273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3860800"/>
            <a:ext cx="9075420" cy="28606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9471" y="4359176"/>
            <a:ext cx="5541460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550318"/>
            <a:ext cx="371335" cy="4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1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2482080"/>
            <a:ext cx="542720" cy="4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1500" y="3296920"/>
            <a:ext cx="321373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2005" y="4180840"/>
            <a:ext cx="534035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67305" y="5085080"/>
            <a:ext cx="475424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2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6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3462955"/>
            <a:ext cx="1085440" cy="4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2024-12-27T09:04:02Z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