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3870" y="2933700"/>
            <a:ext cx="61436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4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04720"/>
            <a:ext cx="511302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40710"/>
            <a:ext cx="47358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3933190"/>
            <a:ext cx="464185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9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2060575"/>
            <a:ext cx="85750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845" y="2980690"/>
            <a:ext cx="878332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3789045"/>
            <a:ext cx="480568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751705"/>
            <a:ext cx="10791190" cy="152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875" y="1340485"/>
            <a:ext cx="746188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045" y="2212340"/>
            <a:ext cx="505904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068955"/>
            <a:ext cx="461518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915" y="3933190"/>
            <a:ext cx="6932295" cy="1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249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45" y="3140710"/>
            <a:ext cx="1072070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45770" y="4561205"/>
            <a:ext cx="40182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670" y="5300980"/>
            <a:ext cx="6273165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3" grpId="0" bldLvl="0" animBg="1"/>
      <p:bldP spid="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263525" y="4149090"/>
            <a:ext cx="475678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3844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5109" y="4987911"/>
            <a:ext cx="457027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9120505" y="620395"/>
            <a:ext cx="2035175" cy="2445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50" y="5617565"/>
            <a:ext cx="11340000" cy="9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56"/>
          <a:stretch>
            <a:fillRect/>
          </a:stretch>
        </p:blipFill>
        <p:spPr>
          <a:xfrm>
            <a:off x="360045" y="908685"/>
            <a:ext cx="11339830" cy="2808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3140698"/>
            <a:ext cx="457027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22746"/>
          <a:stretch>
            <a:fillRect/>
          </a:stretch>
        </p:blipFill>
        <p:spPr>
          <a:xfrm>
            <a:off x="4584065" y="2781935"/>
            <a:ext cx="3165475" cy="32594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3"/>
          <a:stretch>
            <a:fillRect/>
          </a:stretch>
        </p:blipFill>
        <p:spPr>
          <a:xfrm>
            <a:off x="407670" y="5877840"/>
            <a:ext cx="11339830" cy="81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5226245"/>
            <a:ext cx="361813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5169302"/>
            <a:ext cx="828362" cy="4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3333196"/>
            <a:ext cx="628413" cy="41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3"/>
          <a:stretch>
            <a:fillRect/>
          </a:stretch>
        </p:blipFill>
        <p:spPr>
          <a:xfrm>
            <a:off x="6888480" y="2853055"/>
            <a:ext cx="3955415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08405"/>
            <a:ext cx="11340000" cy="1222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r="10046"/>
          <a:stretch>
            <a:fillRect/>
          </a:stretch>
        </p:blipFill>
        <p:spPr>
          <a:xfrm>
            <a:off x="4655820" y="3860800"/>
            <a:ext cx="3582035" cy="27647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1988540"/>
            <a:ext cx="11340000" cy="1949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28089" y="3201926"/>
            <a:ext cx="818841" cy="46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/>
          <a:stretch>
            <a:fillRect/>
          </a:stretch>
        </p:blipFill>
        <p:spPr>
          <a:xfrm>
            <a:off x="4295775" y="3717290"/>
            <a:ext cx="3792220" cy="28975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/>
          <a:stretch>
            <a:fillRect/>
          </a:stretch>
        </p:blipFill>
        <p:spPr>
          <a:xfrm>
            <a:off x="6744335" y="3717290"/>
            <a:ext cx="3792220" cy="2897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