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6"/>
  </p:notesMasterIdLst>
  <p:handoutMasterIdLst>
    <p:handoutMasterId r:id="rId3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-715" y="-72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handoutMaster" Target="handoutMasters/handoutMaster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2024/12/25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1175" y="2995295"/>
            <a:ext cx="8629650" cy="8667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6850" y="742950"/>
            <a:ext cx="9258300" cy="5372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56640" y="1648088"/>
            <a:ext cx="777280" cy="3331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17368" y="2496200"/>
            <a:ext cx="1403072" cy="384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83806" y="4368914"/>
            <a:ext cx="777280" cy="3331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15" y="1268730"/>
            <a:ext cx="9201150" cy="1143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2220" y="2997200"/>
            <a:ext cx="4200525" cy="23907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345886" y="1804410"/>
            <a:ext cx="871266" cy="43282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6850" y="1871345"/>
            <a:ext cx="9258300" cy="3114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06189" y="3992026"/>
            <a:ext cx="4085324" cy="14712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33725" y="1800225"/>
            <a:ext cx="5924550" cy="3257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86806" y="2614638"/>
            <a:ext cx="5462711" cy="26749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1770" y="1652270"/>
            <a:ext cx="9267825" cy="3552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98787" y="2915580"/>
            <a:ext cx="7870246" cy="26055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95700" y="1423670"/>
            <a:ext cx="4800600" cy="4010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58138" y="1225677"/>
            <a:ext cx="4640910" cy="48278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6850" y="886460"/>
            <a:ext cx="9258300" cy="5372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67293" y="1839135"/>
            <a:ext cx="4953426" cy="47815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0820" y="928370"/>
            <a:ext cx="9229725" cy="5000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55719" y="3112351"/>
            <a:ext cx="4756656" cy="4873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14668" y="2720191"/>
            <a:ext cx="3838575" cy="32385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513021" y="3599726"/>
            <a:ext cx="5512812" cy="20950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15" y="1772920"/>
            <a:ext cx="9248775" cy="2333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1405" y="4149725"/>
            <a:ext cx="8020050" cy="390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43075" y="1995170"/>
            <a:ext cx="8705850" cy="2867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97846" y="1954881"/>
            <a:ext cx="7708200" cy="7767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57607" y="2783488"/>
            <a:ext cx="9314252" cy="24945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905" y="1556385"/>
            <a:ext cx="9239250" cy="923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52245" y="2593340"/>
            <a:ext cx="9286875" cy="2819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856918" y="3024456"/>
            <a:ext cx="552601" cy="5777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7325" y="1685925"/>
            <a:ext cx="9277350" cy="3486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9895" y="2314575"/>
            <a:ext cx="8791575" cy="2228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63122" y="2174801"/>
            <a:ext cx="4907126" cy="19110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28397" y="4003601"/>
            <a:ext cx="7523006" cy="8230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1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61820" y="1438275"/>
            <a:ext cx="8467725" cy="3981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36741" y="1364574"/>
            <a:ext cx="9120311" cy="45963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9395" y="814070"/>
            <a:ext cx="9172575" cy="5229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97846" y="2533617"/>
            <a:ext cx="6261364" cy="38787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805" y="1412875"/>
            <a:ext cx="8782050" cy="1771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805" y="3213100"/>
            <a:ext cx="5734050" cy="13430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73754" y="1225678"/>
            <a:ext cx="9432827" cy="42954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5425" y="1204595"/>
            <a:ext cx="9201150" cy="4448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93400" y="3309120"/>
            <a:ext cx="789240" cy="4856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28768" y="3868668"/>
            <a:ext cx="600432" cy="3832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552384" y="3867522"/>
            <a:ext cx="600432" cy="3832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600056" y="4271382"/>
            <a:ext cx="722764" cy="4301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0370" y="1195070"/>
            <a:ext cx="8810625" cy="4467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74438" y="1080350"/>
            <a:ext cx="5222601" cy="22927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43958" y="3427310"/>
            <a:ext cx="5435961" cy="8398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60406" y="4267199"/>
            <a:ext cx="8872314" cy="17475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1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6375" y="1657350"/>
            <a:ext cx="9239250" cy="3543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9895" y="795020"/>
            <a:ext cx="8791575" cy="5267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13479" y="2512910"/>
            <a:ext cx="4795882" cy="1774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14598" y="4316080"/>
            <a:ext cx="7504281" cy="2003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5505" y="1341120"/>
            <a:ext cx="6124575" cy="438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7895" y="1842770"/>
            <a:ext cx="7153275" cy="3171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919878" y="1232750"/>
            <a:ext cx="7782921" cy="43349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0345" y="1828800"/>
            <a:ext cx="9210675" cy="3200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93012" y="2194277"/>
            <a:ext cx="552601" cy="5777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93011" y="3578002"/>
            <a:ext cx="552601" cy="5777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5425" y="766445"/>
            <a:ext cx="9201150" cy="5324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36080" y="3805555"/>
            <a:ext cx="2743200" cy="2457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47975" y="1537970"/>
            <a:ext cx="6496050" cy="3781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61558" y="1303870"/>
            <a:ext cx="7356201" cy="43755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7995" y="1666875"/>
            <a:ext cx="8715375" cy="3524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32199" y="1466431"/>
            <a:ext cx="9586900" cy="43093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4975" y="1285875"/>
            <a:ext cx="8782050" cy="4286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35799" y="1063632"/>
            <a:ext cx="9652747" cy="53255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905" y="1124585"/>
            <a:ext cx="9286875" cy="1314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39920" y="2997200"/>
            <a:ext cx="2876550" cy="2228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736603" y="1568635"/>
            <a:ext cx="552601" cy="5777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905" y="1196975"/>
            <a:ext cx="9248775" cy="1381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4020" y="3141345"/>
            <a:ext cx="3524250" cy="22383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700507" y="1568635"/>
            <a:ext cx="552601" cy="5777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8275" y="2099945"/>
            <a:ext cx="9315450" cy="2657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17076" y="2579287"/>
            <a:ext cx="552601" cy="5777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903084" y="3861048"/>
            <a:ext cx="552601" cy="5777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660" y="1268730"/>
            <a:ext cx="9248775" cy="1819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26025" y="3501390"/>
            <a:ext cx="2047875" cy="2228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736602" y="2146150"/>
            <a:ext cx="552601" cy="5777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1770" y="1895475"/>
            <a:ext cx="9267825" cy="3067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98529" y="2326624"/>
            <a:ext cx="526656" cy="3982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098240" y="2811408"/>
            <a:ext cx="526656" cy="3982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94800" y="4475224"/>
            <a:ext cx="526656" cy="3982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905" y="1268730"/>
            <a:ext cx="9201150" cy="904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9965" y="2493010"/>
            <a:ext cx="2867025" cy="2886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360120" y="1683648"/>
            <a:ext cx="526656" cy="3982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39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65</cp:revision>
  <dcterms:created xsi:type="dcterms:W3CDTF">2015-09-16T06:44:00Z</dcterms:created>
  <dcterms:modified xsi:type="dcterms:W3CDTF">2024-12-25T08:06:18Z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