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3068955"/>
            <a:ext cx="11761470" cy="653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481140"/>
            <a:ext cx="371335" cy="4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3141065"/>
            <a:ext cx="11340000" cy="346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880" y="3214370"/>
            <a:ext cx="342773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880" y="4941570"/>
            <a:ext cx="515112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3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495550" y="2204720"/>
            <a:ext cx="35210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16574" y="3245841"/>
            <a:ext cx="2551738" cy="88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16574" y="4666853"/>
            <a:ext cx="809319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277110"/>
            <a:ext cx="542607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3141345"/>
            <a:ext cx="38798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95550" y="4073525"/>
            <a:ext cx="352806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82190" y="5554980"/>
            <a:ext cx="197421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4" grpId="0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421255"/>
            <a:ext cx="57524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890" y="3296920"/>
            <a:ext cx="50228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93235"/>
            <a:ext cx="10208260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880" y="3501390"/>
            <a:ext cx="662749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350" y="4437380"/>
            <a:ext cx="332105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60" y="3357245"/>
            <a:ext cx="798830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8880" y="4364990"/>
            <a:ext cx="847598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456209"/>
            <a:ext cx="428463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00765"/>
            <a:ext cx="371334" cy="4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068955"/>
            <a:ext cx="442849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720"/>
            <a:ext cx="58794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3113496"/>
            <a:ext cx="1066397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6423" y="3409326"/>
            <a:ext cx="152342" cy="1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39901"/>
            <a:ext cx="380856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740" y="3009265"/>
            <a:ext cx="360489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4515" y="3009265"/>
            <a:ext cx="3531235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421255"/>
            <a:ext cx="38531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2065" y="2493010"/>
            <a:ext cx="561149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5460" y="3284855"/>
            <a:ext cx="16516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61785" y="3285490"/>
            <a:ext cx="216662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41668"/>
            <a:ext cx="371335" cy="41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2024-12-27T04:38:01Z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