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3009900"/>
            <a:ext cx="108394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1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356610"/>
            <a:ext cx="700151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5566" y="4350553"/>
            <a:ext cx="2351788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5566" y="5265641"/>
            <a:ext cx="2770730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5566" y="6142601"/>
            <a:ext cx="2142317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80441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3359000"/>
            <a:ext cx="3294408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750" y="4220845"/>
            <a:ext cx="294259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902046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2276475"/>
            <a:ext cx="6495415" cy="99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9764" y="3489503"/>
            <a:ext cx="2363043" cy="75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4580890"/>
            <a:ext cx="2589530" cy="88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95550" y="5661025"/>
            <a:ext cx="231902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17472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60" y="2996565"/>
            <a:ext cx="594677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5640" y="4149090"/>
            <a:ext cx="357505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79650" y="5373370"/>
            <a:ext cx="41033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6021070"/>
            <a:ext cx="41033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060"/>
            <a:ext cx="11340000" cy="5333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310255"/>
            <a:ext cx="10629900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9605" y="5013325"/>
            <a:ext cx="881824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3750" y="5876925"/>
            <a:ext cx="592772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29590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276475"/>
            <a:ext cx="971359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5525" y="3268345"/>
            <a:ext cx="205740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356610"/>
            <a:ext cx="530288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3795" y="4364990"/>
            <a:ext cx="339598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6475"/>
            <a:ext cx="548449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3213100"/>
            <a:ext cx="32238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6475"/>
            <a:ext cx="75996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995" y="3213100"/>
            <a:ext cx="44672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63750" y="4076700"/>
            <a:ext cx="330644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455422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9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68955"/>
            <a:ext cx="7337425" cy="135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78568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0" y="3190240"/>
            <a:ext cx="530352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35505" y="4076700"/>
            <a:ext cx="324993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58115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3284855"/>
            <a:ext cx="226504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797115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895" y="3284855"/>
            <a:ext cx="461772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