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8775" y="2214245"/>
            <a:ext cx="8934450" cy="2428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8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1889" y="3866835"/>
            <a:ext cx="380856" cy="391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5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87657" y="3777882"/>
            <a:ext cx="552241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29471" y="3777882"/>
            <a:ext cx="323727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5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573145"/>
            <a:ext cx="930084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3525" y="4293235"/>
            <a:ext cx="905700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525" y="5055235"/>
            <a:ext cx="374967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5756454"/>
            <a:ext cx="3342015" cy="457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3030" y="836650"/>
            <a:ext cx="9669402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631315" y="1557020"/>
            <a:ext cx="4987290" cy="85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631315" y="2564765"/>
            <a:ext cx="5157470" cy="92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631315" y="3648710"/>
            <a:ext cx="5157470" cy="924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631315" y="4729480"/>
            <a:ext cx="9622790" cy="186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7" grpId="0" bldLvl="0" animBg="1"/>
      <p:bldP spid="25" grpId="0" bldLvl="0" animBg="1"/>
      <p:bldP spid="3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5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417695" y="4667250"/>
            <a:ext cx="906780" cy="95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6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0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62367" y="2425865"/>
            <a:ext cx="371335" cy="400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9685"/>
            <a:ext cx="1122956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2606" y="4810488"/>
            <a:ext cx="339432" cy="386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826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9685"/>
            <a:ext cx="10436547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44500" y="2204720"/>
            <a:ext cx="929068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81000" y="2997200"/>
            <a:ext cx="5862955" cy="1050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81000" y="4220845"/>
            <a:ext cx="9966960" cy="1304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87350" y="5764530"/>
            <a:ext cx="7477760" cy="924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9" grpId="0" bldLvl="0" animBg="1"/>
      <p:bldP spid="2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1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4404367"/>
            <a:ext cx="380856" cy="390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2024-12-27T08:31:39Z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