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3" r:id="rId14"/>
    <p:sldId id="342" r:id="rId15"/>
    <p:sldId id="339" r:id="rId16"/>
    <p:sldId id="338" r:id="rId17"/>
    <p:sldId id="337" r:id="rId18"/>
    <p:sldId id="336" r:id="rId19"/>
    <p:sldId id="334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068955"/>
            <a:ext cx="10536555" cy="6057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06406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717290"/>
            <a:ext cx="583311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905" y="4514215"/>
            <a:ext cx="6543675" cy="14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6165215"/>
            <a:ext cx="44469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55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2708910"/>
            <a:ext cx="489267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3644900"/>
            <a:ext cx="725297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64050"/>
            <a:ext cx="925957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2550"/>
            <a:ext cx="109321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1488" y="5341057"/>
            <a:ext cx="367159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3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8675"/>
            <a:ext cx="11340000" cy="190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0276" y="4281951"/>
            <a:ext cx="1018790" cy="43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>
            <a:fillRect/>
          </a:stretch>
        </p:blipFill>
        <p:spPr>
          <a:xfrm>
            <a:off x="4943475" y="3500755"/>
            <a:ext cx="3383915" cy="325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05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2720" y="3178176"/>
            <a:ext cx="1018790" cy="4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r="18720"/>
          <a:stretch>
            <a:fillRect/>
          </a:stretch>
        </p:blipFill>
        <p:spPr>
          <a:xfrm>
            <a:off x="4583430" y="3717290"/>
            <a:ext cx="3242945" cy="307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4287493"/>
            <a:ext cx="599848" cy="39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09" t="29450" r="8377"/>
          <a:stretch>
            <a:fillRect/>
          </a:stretch>
        </p:blipFill>
        <p:spPr>
          <a:xfrm>
            <a:off x="8976360" y="2997200"/>
            <a:ext cx="2959735" cy="347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55" y="692505"/>
            <a:ext cx="106881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564765"/>
            <a:ext cx="466407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605" y="3357245"/>
            <a:ext cx="6503035" cy="135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5013325"/>
            <a:ext cx="6406515" cy="154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132965"/>
            <a:ext cx="907732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2895" y="3068955"/>
            <a:ext cx="451675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2895" y="4004945"/>
            <a:ext cx="54006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925060"/>
            <a:ext cx="92227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2895" y="5728335"/>
            <a:ext cx="107613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6" grpId="0" bldLvl="0" animBg="1"/>
      <p:bldP spid="19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5210155"/>
            <a:ext cx="428463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3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060295"/>
            <a:ext cx="11340000" cy="1890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3694785"/>
            <a:ext cx="11340000" cy="3162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204440"/>
            <a:ext cx="11340000" cy="400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7129" y="4624910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6960870" y="260350"/>
            <a:ext cx="409003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2408724"/>
            <a:ext cx="771234" cy="44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46"/>
          <a:stretch>
            <a:fillRect/>
          </a:stretch>
        </p:blipFill>
        <p:spPr>
          <a:xfrm>
            <a:off x="4368165" y="2924810"/>
            <a:ext cx="3487465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0" r="39674"/>
          <a:stretch>
            <a:fillRect/>
          </a:stretch>
        </p:blipFill>
        <p:spPr>
          <a:xfrm>
            <a:off x="4224020" y="2997200"/>
            <a:ext cx="3384505" cy="31629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/>
          <a:stretch>
            <a:fillRect/>
          </a:stretch>
        </p:blipFill>
        <p:spPr>
          <a:xfrm>
            <a:off x="4512355" y="3695065"/>
            <a:ext cx="4571320" cy="31629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215334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84300" y="1628775"/>
            <a:ext cx="635635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2348865"/>
            <a:ext cx="58864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84300" y="3131820"/>
            <a:ext cx="9324340" cy="157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43660" y="4940935"/>
            <a:ext cx="684530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487805" y="6021070"/>
            <a:ext cx="76600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7" grpId="0" bldLvl="0" animBg="1"/>
      <p:bldP spid="39" grpId="0" bldLvl="0" animBg="1"/>
      <p:bldP spid="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4500"/>
            <a:ext cx="11340000" cy="359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1433830"/>
            <a:ext cx="532765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2564765"/>
            <a:ext cx="10641330" cy="28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412875"/>
            <a:ext cx="9250045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53055"/>
            <a:ext cx="10699750" cy="282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60262"/>
            <a:ext cx="371334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10052"/>
          <a:stretch>
            <a:fillRect/>
          </a:stretch>
        </p:blipFill>
        <p:spPr>
          <a:xfrm>
            <a:off x="3863340" y="3860800"/>
            <a:ext cx="3274060" cy="281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5408773"/>
            <a:ext cx="780755" cy="4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b="43319"/>
          <a:stretch>
            <a:fillRect/>
          </a:stretch>
        </p:blipFill>
        <p:spPr>
          <a:xfrm>
            <a:off x="3503295" y="3068955"/>
            <a:ext cx="4571365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3140710"/>
            <a:ext cx="60966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76700"/>
            <a:ext cx="41071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869180"/>
            <a:ext cx="11075035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95612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9071" y="5210016"/>
            <a:ext cx="289005" cy="32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9944735" cy="3407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2493010"/>
            <a:ext cx="72517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0"/>
          <a:stretch>
            <a:fillRect/>
          </a:stretch>
        </p:blipFill>
        <p:spPr>
          <a:xfrm>
            <a:off x="3648075" y="3573145"/>
            <a:ext cx="4725670" cy="3237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3429463"/>
            <a:ext cx="1018790" cy="43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r="6020"/>
          <a:stretch>
            <a:fillRect/>
          </a:stretch>
        </p:blipFill>
        <p:spPr>
          <a:xfrm>
            <a:off x="4583430" y="3068955"/>
            <a:ext cx="3093085" cy="357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