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2919095"/>
            <a:ext cx="1021080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261264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031240" y="2416810"/>
            <a:ext cx="506476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80745" y="3292475"/>
            <a:ext cx="204025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7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377266"/>
            <a:ext cx="371335" cy="4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9685"/>
            <a:ext cx="109122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9613" y="4611341"/>
            <a:ext cx="412301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5000495"/>
            <a:ext cx="590327" cy="39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5830180"/>
            <a:ext cx="3437229" cy="4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4685" y="5877863"/>
            <a:ext cx="866448" cy="38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48750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b="44057"/>
          <a:stretch>
            <a:fillRect/>
          </a:stretch>
        </p:blipFill>
        <p:spPr>
          <a:xfrm>
            <a:off x="4512310" y="4941570"/>
            <a:ext cx="3404870" cy="17716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24000"/>
            <a:ext cx="11340000" cy="561441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11150" y="3068955"/>
            <a:ext cx="5476240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9570" y="4364990"/>
            <a:ext cx="7893685" cy="110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9570" y="5589270"/>
            <a:ext cx="9894570" cy="112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2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268450"/>
            <a:ext cx="11340000" cy="29517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97784" y="3658403"/>
            <a:ext cx="9216725" cy="43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7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5113" y="2292216"/>
            <a:ext cx="1275869" cy="52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2846" y="2292216"/>
            <a:ext cx="1561511" cy="52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9330" y="2990215"/>
            <a:ext cx="181737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86750" y="5096285"/>
            <a:ext cx="2961158" cy="52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6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3893564"/>
            <a:ext cx="428463" cy="39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528982"/>
            <a:ext cx="437984" cy="3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19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16070" y="3842566"/>
            <a:ext cx="2237531" cy="46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0579" y="4756683"/>
            <a:ext cx="1628161" cy="48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57632" y="4756683"/>
            <a:ext cx="1104483" cy="46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8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2454334"/>
            <a:ext cx="323727" cy="39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460" y="2454334"/>
            <a:ext cx="342770" cy="39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7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290" y="2277110"/>
            <a:ext cx="971994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760" y="3140710"/>
            <a:ext cx="700786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7760" y="4077335"/>
            <a:ext cx="638111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655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55065"/>
            <a:ext cx="10678608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23620" y="3100705"/>
            <a:ext cx="5643245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3615" y="4364990"/>
            <a:ext cx="10302875" cy="229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11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870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63525" y="3026410"/>
            <a:ext cx="8835390" cy="129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509135"/>
            <a:ext cx="10262870" cy="205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1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2"/>
          <a:stretch>
            <a:fillRect/>
          </a:stretch>
        </p:blipFill>
        <p:spPr>
          <a:xfrm>
            <a:off x="767715" y="1484630"/>
            <a:ext cx="10368960" cy="269049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3"/>
          <a:stretch>
            <a:fillRect/>
          </a:stretch>
        </p:blipFill>
        <p:spPr>
          <a:xfrm>
            <a:off x="852170" y="1269010"/>
            <a:ext cx="11339830" cy="551406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05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64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408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2132965"/>
            <a:ext cx="619950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068955"/>
            <a:ext cx="648462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905250"/>
            <a:ext cx="325247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773295"/>
            <a:ext cx="771842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159635" y="5630545"/>
            <a:ext cx="200025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7" grpId="0" bldLvl="0" animBg="1"/>
      <p:bldP spid="23" grpId="0" bldLvl="0" animBg="1"/>
      <p:bldP spid="2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908405"/>
            <a:ext cx="860583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6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024385"/>
            <a:ext cx="371335" cy="40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4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509882"/>
            <a:ext cx="38085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2896" y="2414821"/>
            <a:ext cx="2656473" cy="4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0460" y="3457575"/>
            <a:ext cx="281876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5340" y="4882203"/>
            <a:ext cx="1485340" cy="438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59445" y="5844386"/>
            <a:ext cx="875969" cy="39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7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141345"/>
            <a:ext cx="652526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9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3935"/>
            <a:ext cx="740029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9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970" y="3285490"/>
            <a:ext cx="780351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75865" y="4232910"/>
            <a:ext cx="387731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9470" y="5085715"/>
            <a:ext cx="382587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2024-12-27T03:35:09Z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