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916430"/>
            <a:ext cx="90011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716655"/>
            <a:ext cx="53530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519463"/>
            <a:ext cx="371335" cy="4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2" t="29224" b="33928"/>
          <a:stretch>
            <a:fillRect/>
          </a:stretch>
        </p:blipFill>
        <p:spPr>
          <a:xfrm>
            <a:off x="7032625" y="2708910"/>
            <a:ext cx="4667250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4292912"/>
            <a:ext cx="371335" cy="40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06906"/>
            <a:ext cx="161863" cy="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068" y="2464143"/>
            <a:ext cx="1094962" cy="4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5289" y="3332244"/>
            <a:ext cx="1028312" cy="48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0680" y="3341783"/>
            <a:ext cx="523678" cy="46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4248042"/>
            <a:ext cx="437984" cy="48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1183" y="4248042"/>
            <a:ext cx="1075919" cy="49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34" y="4243512"/>
            <a:ext cx="875969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5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140710"/>
            <a:ext cx="1082357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027805"/>
            <a:ext cx="949452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12350" y="4004945"/>
            <a:ext cx="147256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770" y="4797425"/>
            <a:ext cx="690689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8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05239" y="2739920"/>
            <a:ext cx="1066397" cy="5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3803" y="3645659"/>
            <a:ext cx="523677" cy="4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6045" y="3636125"/>
            <a:ext cx="542720" cy="4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0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5740941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5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783" y="3296085"/>
            <a:ext cx="599848" cy="39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5440" y="3410670"/>
            <a:ext cx="914055" cy="36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156879"/>
            <a:ext cx="380856" cy="3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52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8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3226931"/>
            <a:ext cx="2237531" cy="49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1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788765"/>
            <a:ext cx="11340000" cy="2823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1792" y="4122670"/>
            <a:ext cx="371335" cy="4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