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5" r:id="rId12"/>
    <p:sldId id="334" r:id="rId13"/>
    <p:sldId id="332" r:id="rId14"/>
    <p:sldId id="331" r:id="rId15"/>
    <p:sldId id="330" r:id="rId16"/>
    <p:sldId id="329" r:id="rId17"/>
    <p:sldId id="328" r:id="rId18"/>
    <p:sldId id="327" r:id="rId19"/>
    <p:sldId id="325" r:id="rId20"/>
    <p:sldId id="372" r:id="rId21"/>
    <p:sldId id="373" r:id="rId22"/>
    <p:sldId id="374" r:id="rId23"/>
    <p:sldId id="375" r:id="rId24"/>
    <p:sldId id="376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4920" y="3004820"/>
            <a:ext cx="45815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5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9370" y="2349494"/>
            <a:ext cx="323727" cy="3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0"/>
          <a:stretch>
            <a:fillRect/>
          </a:stretch>
        </p:blipFill>
        <p:spPr>
          <a:xfrm>
            <a:off x="4008165" y="2853055"/>
            <a:ext cx="6443300" cy="401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0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45"/>
          <a:stretch>
            <a:fillRect/>
          </a:stretch>
        </p:blipFill>
        <p:spPr>
          <a:xfrm>
            <a:off x="5952490" y="3644900"/>
            <a:ext cx="5119370" cy="26898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76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204720"/>
            <a:ext cx="871918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2853055"/>
            <a:ext cx="469392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687445"/>
            <a:ext cx="577405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4364990"/>
            <a:ext cx="930973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310" y="5157470"/>
            <a:ext cx="618807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972175"/>
            <a:ext cx="552386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4" grpId="0" bldLvl="0" animBg="1"/>
      <p:bldP spid="16" grpId="0" bldLvl="0" animBg="1"/>
      <p:bldP spid="21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845030"/>
            <a:ext cx="11340000" cy="48139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7" r="7291" b="17547"/>
          <a:stretch>
            <a:fillRect/>
          </a:stretch>
        </p:blipFill>
        <p:spPr>
          <a:xfrm>
            <a:off x="6887845" y="621030"/>
            <a:ext cx="2927985" cy="268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412875"/>
            <a:ext cx="10431780" cy="46177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7" r="7291" b="17547"/>
          <a:stretch>
            <a:fillRect/>
          </a:stretch>
        </p:blipFill>
        <p:spPr>
          <a:xfrm>
            <a:off x="8976360" y="3573145"/>
            <a:ext cx="2927985" cy="26892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71"/>
          <a:stretch>
            <a:fillRect/>
          </a:stretch>
        </p:blipFill>
        <p:spPr>
          <a:xfrm>
            <a:off x="426085" y="1196975"/>
            <a:ext cx="6965950" cy="39300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81940" y="2853055"/>
            <a:ext cx="6790055" cy="227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57" r="6949" b="44779"/>
          <a:stretch>
            <a:fillRect/>
          </a:stretch>
        </p:blipFill>
        <p:spPr>
          <a:xfrm>
            <a:off x="7968615" y="3853180"/>
            <a:ext cx="2700655" cy="264223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7896225" y="3789045"/>
            <a:ext cx="3101975" cy="279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91" r="6182" b="15721"/>
          <a:stretch>
            <a:fillRect/>
          </a:stretch>
        </p:blipFill>
        <p:spPr>
          <a:xfrm>
            <a:off x="7896225" y="980440"/>
            <a:ext cx="2807335" cy="248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64"/>
          <a:stretch>
            <a:fillRect/>
          </a:stretch>
        </p:blipFill>
        <p:spPr>
          <a:xfrm>
            <a:off x="1271270" y="836930"/>
            <a:ext cx="6769145" cy="586803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198880" y="2420620"/>
            <a:ext cx="643064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8880" y="3068955"/>
            <a:ext cx="5026025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43025" y="3926840"/>
            <a:ext cx="603694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35075" y="4688205"/>
            <a:ext cx="4144010" cy="197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2" grpId="0" bldLvl="0" animBg="1"/>
      <p:bldP spid="28" grpId="0" bldLvl="0" animBg="1"/>
      <p:bldP spid="3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98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205355"/>
            <a:ext cx="453263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890" y="2924810"/>
            <a:ext cx="789813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890" y="3676650"/>
            <a:ext cx="735965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2890" y="4436745"/>
            <a:ext cx="433070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2890" y="5156835"/>
            <a:ext cx="658622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973445"/>
            <a:ext cx="758444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  <p:bldP spid="19" grpId="0" bldLvl="0" animBg="1"/>
      <p:bldP spid="21" grpId="0" bldLvl="0" animBg="1"/>
      <p:bldP spid="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764260"/>
            <a:ext cx="935212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764260"/>
            <a:ext cx="8251875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567940" y="4293235"/>
            <a:ext cx="139382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68390" y="4345305"/>
            <a:ext cx="136334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39415" y="5830570"/>
            <a:ext cx="198247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054952" y="6035749"/>
            <a:ext cx="1004636" cy="40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4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61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90680" y="3795189"/>
            <a:ext cx="257078" cy="27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40" y="908405"/>
            <a:ext cx="515891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915" y="764260"/>
            <a:ext cx="648147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40" y="836015"/>
            <a:ext cx="644048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40" y="764260"/>
            <a:ext cx="569913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9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1712" y="3347642"/>
            <a:ext cx="276120" cy="28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7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2662156"/>
            <a:ext cx="5360554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3271706"/>
            <a:ext cx="5484332" cy="30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813" y="3871732"/>
            <a:ext cx="3465793" cy="27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4452709"/>
            <a:ext cx="4075163" cy="30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335" y="5043210"/>
            <a:ext cx="2256574" cy="30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4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6120" y="2799492"/>
            <a:ext cx="695062" cy="26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4508" y="4069434"/>
            <a:ext cx="618891" cy="27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124305"/>
            <a:ext cx="11340000" cy="57240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5139" y="4505391"/>
            <a:ext cx="656977" cy="323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0278" y="5248278"/>
            <a:ext cx="247556" cy="19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2444" y="5886398"/>
            <a:ext cx="209471" cy="19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96172" y="6400704"/>
            <a:ext cx="2675516" cy="36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14812" y="6448325"/>
            <a:ext cx="228513" cy="7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1980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1819" y="5425338"/>
            <a:ext cx="1400932" cy="4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4382" y="5425338"/>
            <a:ext cx="949625" cy="4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65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2815411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4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04" y="3982413"/>
            <a:ext cx="771234" cy="43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7"/>
          <a:stretch>
            <a:fillRect/>
          </a:stretch>
        </p:blipFill>
        <p:spPr>
          <a:xfrm>
            <a:off x="4655820" y="3213100"/>
            <a:ext cx="3090545" cy="3515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2024-12-27T13:17:27Z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