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295525"/>
            <a:ext cx="904875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140710"/>
            <a:ext cx="10934700" cy="203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98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1395566"/>
            <a:ext cx="371335" cy="4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6"/>
          <a:stretch>
            <a:fillRect/>
          </a:stretch>
        </p:blipFill>
        <p:spPr>
          <a:xfrm>
            <a:off x="5088255" y="4077335"/>
            <a:ext cx="1431925" cy="282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730"/>
            <a:ext cx="11340000" cy="3818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778327"/>
            <a:ext cx="371335" cy="4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5" r="62537" b="16634"/>
          <a:stretch>
            <a:fillRect/>
          </a:stretch>
        </p:blipFill>
        <p:spPr>
          <a:xfrm>
            <a:off x="6240145" y="980440"/>
            <a:ext cx="3460750" cy="264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20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55015"/>
            <a:ext cx="10050780" cy="3828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717290"/>
            <a:ext cx="7822565" cy="2927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1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1538753"/>
            <a:ext cx="904534" cy="4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350" y="2206625"/>
            <a:ext cx="73418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0110" y="2980055"/>
            <a:ext cx="296418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655" y="3860800"/>
            <a:ext cx="7822565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4133058"/>
            <a:ext cx="914055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5010544"/>
            <a:ext cx="875969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584" y="5010544"/>
            <a:ext cx="457027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304" y="5010544"/>
            <a:ext cx="342770" cy="38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8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95" y="2802890"/>
            <a:ext cx="9239250" cy="3460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836015"/>
            <a:ext cx="758120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58945" y="5041096"/>
            <a:ext cx="706560" cy="34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17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83845" y="2853055"/>
            <a:ext cx="872236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3860800"/>
            <a:ext cx="7822565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9535795" cy="3487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076700"/>
            <a:ext cx="5859145" cy="268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217150" cy="3200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717290"/>
            <a:ext cx="6717030" cy="30753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7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9"/>
          <a:stretch>
            <a:fillRect/>
          </a:stretch>
        </p:blipFill>
        <p:spPr>
          <a:xfrm>
            <a:off x="5951855" y="3717290"/>
            <a:ext cx="5833110" cy="30753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3557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9"/>
          <a:stretch>
            <a:fillRect/>
          </a:stretch>
        </p:blipFill>
        <p:spPr>
          <a:xfrm>
            <a:off x="4871720" y="3644900"/>
            <a:ext cx="5833110" cy="30753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2965"/>
            <a:ext cx="937958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29915"/>
            <a:ext cx="110597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59225"/>
            <a:ext cx="1025334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40595" y="2204720"/>
            <a:ext cx="112839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0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7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092450"/>
            <a:ext cx="800354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1045" y="2997200"/>
            <a:ext cx="252539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3860800"/>
            <a:ext cx="704278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455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351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268730"/>
            <a:ext cx="9351010" cy="5142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5085080"/>
            <a:ext cx="70675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4201764"/>
            <a:ext cx="437984" cy="39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6" b="34948"/>
          <a:stretch>
            <a:fillRect/>
          </a:stretch>
        </p:blipFill>
        <p:spPr>
          <a:xfrm>
            <a:off x="4224020" y="3789045"/>
            <a:ext cx="3877310" cy="293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944063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9275"/>
            <a:ext cx="8586470" cy="685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1196975"/>
            <a:ext cx="8586470" cy="791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1917065"/>
            <a:ext cx="8586470" cy="5038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84955" y="2645410"/>
            <a:ext cx="4711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020" y="4077335"/>
            <a:ext cx="10744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5955" y="5472430"/>
            <a:ext cx="7251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125" y="5472430"/>
            <a:ext cx="7251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35" y="620395"/>
            <a:ext cx="9803130" cy="3945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4511675" y="4004945"/>
            <a:ext cx="3812540" cy="26968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1405161"/>
            <a:ext cx="304685" cy="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191" y="1367021"/>
            <a:ext cx="2113753" cy="4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319" y="2310966"/>
            <a:ext cx="1332997" cy="48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2310966"/>
            <a:ext cx="1209219" cy="4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6322" y="2301431"/>
            <a:ext cx="1304433" cy="5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4511675" y="4004945"/>
            <a:ext cx="3812540" cy="26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