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1772920"/>
            <a:ext cx="613410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3717290"/>
            <a:ext cx="52387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59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9612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5008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3213100"/>
            <a:ext cx="11083925" cy="205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46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9515" y="2132965"/>
            <a:ext cx="539178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65885" y="3068955"/>
            <a:ext cx="490410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760" y="4077335"/>
            <a:ext cx="194691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23488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15770" y="2924810"/>
            <a:ext cx="854392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75460" y="4077335"/>
            <a:ext cx="667512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31315" y="4869180"/>
            <a:ext cx="9107170" cy="185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8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91770" y="3213100"/>
            <a:ext cx="11219180" cy="336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060575"/>
            <a:ext cx="9402445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3140710"/>
            <a:ext cx="11164570" cy="169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38331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8" b="42874"/>
          <a:stretch>
            <a:fillRect/>
          </a:stretch>
        </p:blipFill>
        <p:spPr>
          <a:xfrm>
            <a:off x="3648075" y="3644900"/>
            <a:ext cx="5867400" cy="31070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543965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87985" y="3335655"/>
            <a:ext cx="4589145" cy="15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7985" y="5085080"/>
            <a:ext cx="421576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7985" y="5949315"/>
            <a:ext cx="549846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494520" cy="1656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2349500"/>
            <a:ext cx="9494520" cy="41287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14170"/>
            <a:ext cx="11340000" cy="444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1412875"/>
            <a:ext cx="259715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2277110"/>
            <a:ext cx="862965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1630" y="3401484"/>
            <a:ext cx="1399647" cy="4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4149090"/>
            <a:ext cx="772477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67530" y="4940935"/>
            <a:ext cx="309372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2024-12-27T12:06:24Z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