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6"/>
    <p:sldId id="325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8475" y="2947670"/>
            <a:ext cx="61150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7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48865"/>
            <a:ext cx="793623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72285" y="3329305"/>
            <a:ext cx="323405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0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48865"/>
            <a:ext cx="1008380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45945" y="3367405"/>
            <a:ext cx="47790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35717" y="4310364"/>
            <a:ext cx="856926" cy="38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72"/>
          <a:stretch>
            <a:fillRect/>
          </a:stretch>
        </p:blipFill>
        <p:spPr>
          <a:xfrm>
            <a:off x="360045" y="1224280"/>
            <a:ext cx="11186795" cy="5419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570" y="3249930"/>
            <a:ext cx="687451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23795" y="4149090"/>
            <a:ext cx="272796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715" y="5013325"/>
            <a:ext cx="364045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5877560"/>
            <a:ext cx="6391275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4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9245" y="3357245"/>
            <a:ext cx="1110488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9695" y="4293235"/>
            <a:ext cx="346519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36140" y="5114925"/>
            <a:ext cx="449834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37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277110"/>
            <a:ext cx="635000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16050" y="3110230"/>
            <a:ext cx="355727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54962" y="4177125"/>
            <a:ext cx="1114005" cy="38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836015"/>
            <a:ext cx="107813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9128" y="2176237"/>
            <a:ext cx="434514" cy="38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764260"/>
            <a:ext cx="83270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44571" y="4296250"/>
            <a:ext cx="335599" cy="30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0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2576550"/>
            <a:ext cx="457027" cy="4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9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10680" y="2548640"/>
            <a:ext cx="1837632" cy="46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3047" y="2605818"/>
            <a:ext cx="1218740" cy="505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8816" y="5579111"/>
            <a:ext cx="1647204" cy="55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91234" y="5579111"/>
            <a:ext cx="1123526" cy="55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16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8405"/>
            <a:ext cx="11340000" cy="5362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9606" y="4766245"/>
            <a:ext cx="333249" cy="4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7314" y="4899603"/>
            <a:ext cx="1799546" cy="94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3510" y="5099639"/>
            <a:ext cx="1114005" cy="4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11772" y="4899603"/>
            <a:ext cx="818841" cy="77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75" b="17342"/>
          <a:stretch>
            <a:fillRect/>
          </a:stretch>
        </p:blipFill>
        <p:spPr>
          <a:xfrm>
            <a:off x="7152005" y="4265930"/>
            <a:ext cx="3275330" cy="2262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9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4442460"/>
            <a:ext cx="515493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0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82850"/>
            <a:ext cx="6463030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2024-12-26T13:17:16Z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