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943225"/>
            <a:ext cx="62007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1196975"/>
            <a:ext cx="10431145" cy="2040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141345"/>
            <a:ext cx="10431145" cy="3528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07710" y="5805170"/>
            <a:ext cx="12903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0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068955"/>
            <a:ext cx="2838450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9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3933190"/>
            <a:ext cx="2289175" cy="25279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24000"/>
            <a:ext cx="11340000" cy="559217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83845" y="3176905"/>
            <a:ext cx="53124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004945"/>
            <a:ext cx="674433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7195" y="5300980"/>
            <a:ext cx="8301990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8035" y="1052830"/>
            <a:ext cx="3792855" cy="418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5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8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84" r="6658" b="49018"/>
          <a:stretch>
            <a:fillRect/>
          </a:stretch>
        </p:blipFill>
        <p:spPr>
          <a:xfrm>
            <a:off x="7896225" y="4437380"/>
            <a:ext cx="2592070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472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84" r="6658" b="49018"/>
          <a:stretch>
            <a:fillRect/>
          </a:stretch>
        </p:blipFill>
        <p:spPr>
          <a:xfrm>
            <a:off x="9264650" y="4580890"/>
            <a:ext cx="2592070" cy="17284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3" b="12144"/>
          <a:stretch>
            <a:fillRect/>
          </a:stretch>
        </p:blipFill>
        <p:spPr>
          <a:xfrm>
            <a:off x="3072130" y="3789045"/>
            <a:ext cx="5929630" cy="29305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8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9245" y="2997200"/>
            <a:ext cx="1082484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9740" y="3933190"/>
            <a:ext cx="2640330" cy="275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3860800"/>
            <a:ext cx="143827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96000" y="3933190"/>
            <a:ext cx="2640330" cy="275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11"/>
          <a:stretch>
            <a:fillRect/>
          </a:stretch>
        </p:blipFill>
        <p:spPr>
          <a:xfrm>
            <a:off x="3864020" y="2277110"/>
            <a:ext cx="4557350" cy="35242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3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1220" y="2277110"/>
            <a:ext cx="4549775" cy="333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213100"/>
            <a:ext cx="341947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7788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897505"/>
            <a:ext cx="3166745" cy="3743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24000"/>
            <a:ext cx="11340000" cy="856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4"/>
          <a:stretch>
            <a:fillRect/>
          </a:stretch>
        </p:blipFill>
        <p:spPr>
          <a:xfrm>
            <a:off x="4295775" y="1557020"/>
            <a:ext cx="3744005" cy="4925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2277110"/>
            <a:ext cx="4278630" cy="417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16954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t="-13" r="26341" b="13"/>
          <a:stretch>
            <a:fillRect/>
          </a:stretch>
        </p:blipFill>
        <p:spPr>
          <a:xfrm>
            <a:off x="4512310" y="2708910"/>
            <a:ext cx="3303270" cy="40354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2780665"/>
            <a:ext cx="3397885" cy="401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22704" b="16407"/>
          <a:stretch>
            <a:fillRect/>
          </a:stretch>
        </p:blipFill>
        <p:spPr>
          <a:xfrm>
            <a:off x="7608570" y="4869180"/>
            <a:ext cx="3393440" cy="17754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3861435"/>
            <a:ext cx="3256915" cy="2798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867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3068955"/>
            <a:ext cx="394271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97325"/>
            <a:ext cx="632396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797425"/>
            <a:ext cx="8539480" cy="1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224280"/>
            <a:ext cx="39909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9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2024-12-27T14:33:03Z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