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3" r:id="rId5"/>
    <p:sldId id="352" r:id="rId6"/>
    <p:sldId id="351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5475" y="2924175"/>
            <a:ext cx="8401050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4" b="15881"/>
          <a:stretch>
            <a:fillRect/>
          </a:stretch>
        </p:blipFill>
        <p:spPr>
          <a:xfrm>
            <a:off x="360045" y="1484630"/>
            <a:ext cx="11339830" cy="388874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262890" y="2781300"/>
            <a:ext cx="11325225" cy="2733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4585" y="764260"/>
            <a:ext cx="922243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77142" y="4647837"/>
            <a:ext cx="301994" cy="325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35" y="836650"/>
            <a:ext cx="1042745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3093" y="4795360"/>
            <a:ext cx="393984" cy="35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35" y="836015"/>
            <a:ext cx="9685048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89300" y="5443220"/>
            <a:ext cx="855980" cy="96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80" y="1038860"/>
            <a:ext cx="9735820" cy="54546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75460" y="5300980"/>
            <a:ext cx="1022985" cy="105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29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585" y="4437380"/>
            <a:ext cx="4467225" cy="18669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764260"/>
            <a:ext cx="11340000" cy="389117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4725035"/>
            <a:ext cx="4467225" cy="18669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348585"/>
            <a:ext cx="11340000" cy="381891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97180" y="3200400"/>
            <a:ext cx="10516235" cy="179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97180" y="5157470"/>
            <a:ext cx="9406255" cy="1205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34"/>
          <a:stretch>
            <a:fillRect/>
          </a:stretch>
        </p:blipFill>
        <p:spPr>
          <a:xfrm>
            <a:off x="4223385" y="981075"/>
            <a:ext cx="4901565" cy="197421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55" y="1052830"/>
            <a:ext cx="1438275" cy="14097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8840" y="1052830"/>
            <a:ext cx="1438275" cy="140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92785"/>
            <a:ext cx="8848090" cy="44367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21"/>
          <a:stretch>
            <a:fillRect/>
          </a:stretch>
        </p:blipFill>
        <p:spPr>
          <a:xfrm>
            <a:off x="4584065" y="4382770"/>
            <a:ext cx="3317875" cy="222694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01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21"/>
          <a:stretch>
            <a:fillRect/>
          </a:stretch>
        </p:blipFill>
        <p:spPr>
          <a:xfrm>
            <a:off x="7608570" y="4509135"/>
            <a:ext cx="3317875" cy="22269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836295"/>
            <a:ext cx="9610725" cy="55264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95815" y="4436745"/>
            <a:ext cx="60642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00" y="1340205"/>
            <a:ext cx="11340000" cy="4191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3814" y="1540246"/>
            <a:ext cx="1970931" cy="428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3845" y="2254885"/>
            <a:ext cx="4872990" cy="182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83845" y="4220845"/>
            <a:ext cx="4323080" cy="126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2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747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35915" y="2348865"/>
            <a:ext cx="8180070" cy="188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875" y="692785"/>
            <a:ext cx="9112250" cy="37077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4437380"/>
            <a:ext cx="7911465" cy="23774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193"/>
          <a:stretch>
            <a:fillRect/>
          </a:stretch>
        </p:blipFill>
        <p:spPr>
          <a:xfrm>
            <a:off x="8904605" y="4365625"/>
            <a:ext cx="1871980" cy="2404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24305"/>
            <a:ext cx="11340000" cy="39523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3"/>
          <a:stretch>
            <a:fillRect/>
          </a:stretch>
        </p:blipFill>
        <p:spPr>
          <a:xfrm>
            <a:off x="5088255" y="4293235"/>
            <a:ext cx="4037965" cy="240411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89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9244" y="2302851"/>
            <a:ext cx="323727" cy="391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3"/>
          <a:stretch>
            <a:fillRect/>
          </a:stretch>
        </p:blipFill>
        <p:spPr>
          <a:xfrm>
            <a:off x="3935730" y="3140710"/>
            <a:ext cx="4037965" cy="2404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0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57682" y="1414461"/>
            <a:ext cx="371334" cy="390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96" r="44333"/>
          <a:stretch>
            <a:fillRect/>
          </a:stretch>
        </p:blipFill>
        <p:spPr>
          <a:xfrm>
            <a:off x="8832215" y="2853055"/>
            <a:ext cx="2094230" cy="2404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455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097520" y="1352550"/>
            <a:ext cx="928370" cy="1123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96" r="44333"/>
          <a:stretch>
            <a:fillRect/>
          </a:stretch>
        </p:blipFill>
        <p:spPr>
          <a:xfrm>
            <a:off x="4982845" y="2997200"/>
            <a:ext cx="2094230" cy="2404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836650"/>
            <a:ext cx="10794156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35280" y="1224000"/>
            <a:ext cx="11364720" cy="5125645"/>
            <a:chOff x="528" y="1928"/>
            <a:chExt cx="17897" cy="8072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7" y="1928"/>
              <a:ext cx="17858" cy="8071"/>
            </a:xfrm>
            <a:prstGeom prst="rect">
              <a:avLst/>
            </a:prstGeom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7012"/>
            <a:stretch>
              <a:fillRect/>
            </a:stretch>
          </p:blipFill>
          <p:spPr>
            <a:xfrm>
              <a:off x="528" y="9815"/>
              <a:ext cx="17858" cy="184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 bwMode="white">
          <a:xfrm>
            <a:off x="9538970" y="5111750"/>
            <a:ext cx="1018540" cy="1120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50"/>
          <a:stretch>
            <a:fillRect/>
          </a:stretch>
        </p:blipFill>
        <p:spPr>
          <a:xfrm>
            <a:off x="262890" y="2781580"/>
            <a:ext cx="11339830" cy="36585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690"/>
          <a:stretch>
            <a:fillRect/>
          </a:stretch>
        </p:blipFill>
        <p:spPr>
          <a:xfrm>
            <a:off x="9192260" y="1124585"/>
            <a:ext cx="2145665" cy="27082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3140430"/>
            <a:ext cx="11340000" cy="2534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3502" y="3369135"/>
            <a:ext cx="371335" cy="40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690"/>
          <a:stretch>
            <a:fillRect/>
          </a:stretch>
        </p:blipFill>
        <p:spPr>
          <a:xfrm>
            <a:off x="5231765" y="1268730"/>
            <a:ext cx="2145665" cy="2708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90" y="876020"/>
            <a:ext cx="11340000" cy="538094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498090" y="4879340"/>
            <a:ext cx="928370" cy="1082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15" r="31639"/>
          <a:stretch>
            <a:fillRect/>
          </a:stretch>
        </p:blipFill>
        <p:spPr>
          <a:xfrm>
            <a:off x="5375910" y="4509135"/>
            <a:ext cx="1914525" cy="2211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702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385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023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45" y="2781300"/>
            <a:ext cx="4638675" cy="1115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1135" y="3933190"/>
            <a:ext cx="4371975" cy="1260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2024-12-27T08:44:08Z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