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3014345"/>
            <a:ext cx="53911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1484630"/>
            <a:ext cx="9286875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9175" y="3284855"/>
            <a:ext cx="253365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76160" y="1983905"/>
            <a:ext cx="780720" cy="436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557020"/>
            <a:ext cx="9229725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355" y="3213100"/>
            <a:ext cx="2305050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99840" y="2073313"/>
            <a:ext cx="994080" cy="438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052830"/>
            <a:ext cx="92202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4149090"/>
            <a:ext cx="3133725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3920" y="3058833"/>
            <a:ext cx="1034720" cy="466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196975"/>
            <a:ext cx="925830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240" y="2781300"/>
            <a:ext cx="813435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47760" y="2723553"/>
            <a:ext cx="953440" cy="466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341120"/>
            <a:ext cx="91630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3501390"/>
            <a:ext cx="3086100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96000" y="2337473"/>
            <a:ext cx="862000" cy="436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1562100"/>
            <a:ext cx="921067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057" y="3715385"/>
            <a:ext cx="5114925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495" y="1666875"/>
            <a:ext cx="68103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2720" y="1524672"/>
            <a:ext cx="7323760" cy="4164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471295"/>
            <a:ext cx="92011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9120" y="2479712"/>
            <a:ext cx="6389040" cy="3331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209675"/>
            <a:ext cx="92202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9920" y="2215552"/>
            <a:ext cx="7029120" cy="3646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666875"/>
            <a:ext cx="92011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0240" y="2723552"/>
            <a:ext cx="5596560" cy="2833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124585"/>
            <a:ext cx="9210675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095" y="2305685"/>
            <a:ext cx="925830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45040" y="2225713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862965"/>
            <a:ext cx="92202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8800" y="3983392"/>
            <a:ext cx="5454320" cy="2640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214120"/>
            <a:ext cx="92583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1040" y="2296832"/>
            <a:ext cx="5190160" cy="2376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1680" y="4684432"/>
            <a:ext cx="9020480" cy="1269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920" y="885825"/>
            <a:ext cx="91535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0880" y="1941232"/>
            <a:ext cx="6825920" cy="4093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0117" y="1833562"/>
            <a:ext cx="2143125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204595"/>
            <a:ext cx="925830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995" y="2028825"/>
            <a:ext cx="87153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9760" y="1981872"/>
            <a:ext cx="4174160" cy="1624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5352" y="2002155"/>
            <a:ext cx="4448175" cy="2609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0224" y="3636981"/>
            <a:ext cx="4555936" cy="1148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457325"/>
            <a:ext cx="91821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6448" y="2016417"/>
            <a:ext cx="1506144" cy="415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8744" y="2542032"/>
            <a:ext cx="3004168" cy="463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2598255"/>
            <a:ext cx="919384" cy="382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3702780"/>
            <a:ext cx="673968" cy="427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82712" y="4812392"/>
            <a:ext cx="673968" cy="427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804670"/>
            <a:ext cx="870585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270" y="1033145"/>
            <a:ext cx="66008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83840" y="955712"/>
            <a:ext cx="7130720" cy="4906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162050"/>
            <a:ext cx="920115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720" y="1025525"/>
            <a:ext cx="8696325" cy="501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105" y="3782060"/>
            <a:ext cx="874395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609725"/>
            <a:ext cx="92583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9261" y="1515851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5088" y="4221088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366520"/>
            <a:ext cx="87249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7200" y="1280832"/>
            <a:ext cx="9477680" cy="4500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1381125"/>
            <a:ext cx="70866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7760" y="1189392"/>
            <a:ext cx="7679360" cy="2122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5520" y="3458344"/>
            <a:ext cx="7679360" cy="2122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749935"/>
            <a:ext cx="916305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650" y="4543425"/>
            <a:ext cx="2133600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29261" y="1768513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9261" y="3368311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409700"/>
            <a:ext cx="9277350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0" y="3877945"/>
            <a:ext cx="2667000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1293" y="2430249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770" y="974725"/>
            <a:ext cx="9267825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165" y="3284855"/>
            <a:ext cx="333375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93167" y="1997113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2385695"/>
            <a:ext cx="925830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57072" y="2923545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70" y="995045"/>
            <a:ext cx="919162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210" y="3789045"/>
            <a:ext cx="2686050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08145" y="2021177"/>
            <a:ext cx="2010615" cy="409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2564905"/>
            <a:ext cx="4210020" cy="399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4685" y="3075235"/>
            <a:ext cx="1138095" cy="414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196975"/>
            <a:ext cx="916305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050" y="3933190"/>
            <a:ext cx="3009900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41520" y="2693073"/>
            <a:ext cx="1176960" cy="507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2024-12-24T05:59:21Z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