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7" r:id="rId5"/>
    <p:sldId id="356" r:id="rId6"/>
    <p:sldId id="355" r:id="rId7"/>
    <p:sldId id="353" r:id="rId8"/>
    <p:sldId id="352" r:id="rId9"/>
    <p:sldId id="350" r:id="rId10"/>
    <p:sldId id="349" r:id="rId11"/>
    <p:sldId id="348" r:id="rId12"/>
    <p:sldId id="347" r:id="rId13"/>
    <p:sldId id="346" r:id="rId14"/>
    <p:sldId id="345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4245" y="2962275"/>
            <a:ext cx="77628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0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2770" y="3452132"/>
            <a:ext cx="1780503" cy="49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5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8255" y="4077335"/>
            <a:ext cx="360045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860" y="5085080"/>
            <a:ext cx="674751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052550"/>
            <a:ext cx="11340000" cy="28704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50"/>
          <a:stretch>
            <a:fillRect/>
          </a:stretch>
        </p:blipFill>
        <p:spPr>
          <a:xfrm>
            <a:off x="4512310" y="3573145"/>
            <a:ext cx="3641090" cy="30975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9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77732" y="3404611"/>
            <a:ext cx="333249" cy="40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50"/>
          <a:stretch>
            <a:fillRect/>
          </a:stretch>
        </p:blipFill>
        <p:spPr>
          <a:xfrm>
            <a:off x="4512310" y="3717290"/>
            <a:ext cx="3641090" cy="3097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6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8916" y="2465172"/>
            <a:ext cx="1114005" cy="46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34"/>
          <a:stretch>
            <a:fillRect/>
          </a:stretch>
        </p:blipFill>
        <p:spPr>
          <a:xfrm>
            <a:off x="4728210" y="3190875"/>
            <a:ext cx="4159885" cy="343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5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5" r="7291" b="42422"/>
          <a:stretch>
            <a:fillRect/>
          </a:stretch>
        </p:blipFill>
        <p:spPr>
          <a:xfrm>
            <a:off x="7392670" y="3933190"/>
            <a:ext cx="3816305" cy="24485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2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88161" y="2387239"/>
            <a:ext cx="3322972" cy="300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08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4"/>
          <a:stretch>
            <a:fillRect/>
          </a:stretch>
        </p:blipFill>
        <p:spPr>
          <a:xfrm>
            <a:off x="4007530" y="2997200"/>
            <a:ext cx="4787220" cy="36620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49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4"/>
          <a:stretch>
            <a:fillRect/>
          </a:stretch>
        </p:blipFill>
        <p:spPr>
          <a:xfrm>
            <a:off x="6528435" y="4004945"/>
            <a:ext cx="3358515" cy="256921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187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991995" y="2277110"/>
            <a:ext cx="510857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140710"/>
            <a:ext cx="6562725" cy="172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4302438"/>
            <a:ext cx="390377" cy="41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01"/>
          <a:stretch>
            <a:fillRect/>
          </a:stretch>
        </p:blipFill>
        <p:spPr>
          <a:xfrm>
            <a:off x="9768205" y="4771390"/>
            <a:ext cx="2331720" cy="2028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435290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935730" y="1412875"/>
            <a:ext cx="647573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3224530"/>
            <a:ext cx="686562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149090"/>
            <a:ext cx="914146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013325"/>
            <a:ext cx="4989830" cy="85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277110"/>
            <a:ext cx="367284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  <p:bldP spid="16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015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77110"/>
            <a:ext cx="611759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7670" y="3140710"/>
            <a:ext cx="786892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077335"/>
            <a:ext cx="473964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5043183"/>
            <a:ext cx="6284130" cy="4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6"/>
          <a:stretch>
            <a:fillRect/>
          </a:stretch>
        </p:blipFill>
        <p:spPr>
          <a:xfrm>
            <a:off x="191135" y="1268730"/>
            <a:ext cx="9404350" cy="47777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2348865"/>
            <a:ext cx="2476500" cy="23717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5061585"/>
            <a:ext cx="9971405" cy="1402080"/>
          </a:xfrm>
          <a:prstGeom prst="rect">
            <a:avLst/>
          </a:prstGeom>
        </p:spPr>
      </p:pic>
      <p:pic>
        <p:nvPicPr>
          <p:cNvPr id="2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27"/>
          <a:stretch>
            <a:fillRect/>
          </a:stretch>
        </p:blipFill>
        <p:spPr>
          <a:xfrm>
            <a:off x="1151890" y="4095750"/>
            <a:ext cx="9971405" cy="67754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 b="21195"/>
          <a:stretch>
            <a:fillRect/>
          </a:stretch>
        </p:blipFill>
        <p:spPr>
          <a:xfrm>
            <a:off x="1151890" y="1496695"/>
            <a:ext cx="6120765" cy="250888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5370" y="2277110"/>
            <a:ext cx="6304915" cy="153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3615" y="3933190"/>
            <a:ext cx="814197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25585" y="4095750"/>
            <a:ext cx="229489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61"/>
          <a:stretch>
            <a:fillRect/>
          </a:stretch>
        </p:blipFill>
        <p:spPr>
          <a:xfrm>
            <a:off x="7896225" y="1052830"/>
            <a:ext cx="2718435" cy="282892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839470" y="5157470"/>
            <a:ext cx="9883140" cy="131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5" grpId="0" bldLvl="0" animBg="1"/>
      <p:bldP spid="2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334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648075" y="2277110"/>
            <a:ext cx="747776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188970"/>
            <a:ext cx="1033081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004945"/>
            <a:ext cx="690753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10" r="15075"/>
          <a:stretch>
            <a:fillRect/>
          </a:stretch>
        </p:blipFill>
        <p:spPr>
          <a:xfrm>
            <a:off x="7464425" y="3789045"/>
            <a:ext cx="3116580" cy="274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1" grpId="0" bldLvl="0" animBg="1"/>
      <p:bldP spid="2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557020"/>
            <a:ext cx="9699625" cy="42487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8" t="-11" r="9833" b="29312"/>
          <a:stretch>
            <a:fillRect/>
          </a:stretch>
        </p:blipFill>
        <p:spPr>
          <a:xfrm>
            <a:off x="9552305" y="2493010"/>
            <a:ext cx="2524760" cy="299910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00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8" t="-11" r="9833" b="29312"/>
          <a:stretch>
            <a:fillRect/>
          </a:stretch>
        </p:blipFill>
        <p:spPr>
          <a:xfrm>
            <a:off x="4655820" y="3789045"/>
            <a:ext cx="2524760" cy="299910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80795"/>
            <a:ext cx="11340000" cy="28940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8" t="-11" r="9833" b="29312"/>
          <a:stretch>
            <a:fillRect/>
          </a:stretch>
        </p:blipFill>
        <p:spPr>
          <a:xfrm>
            <a:off x="4871720" y="3717290"/>
            <a:ext cx="2524760" cy="299910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/>
          <a:stretch>
            <a:fillRect/>
          </a:stretch>
        </p:blipFill>
        <p:spPr>
          <a:xfrm>
            <a:off x="1199515" y="908685"/>
            <a:ext cx="10297205" cy="58058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370" y="1988820"/>
            <a:ext cx="375920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2924810"/>
            <a:ext cx="374713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1415" y="3789045"/>
            <a:ext cx="656844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370" y="4580890"/>
            <a:ext cx="698690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55370" y="5805170"/>
            <a:ext cx="1964055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19425" y="5605780"/>
            <a:ext cx="6568440" cy="10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2" grpId="0" bldLvl="0" animBg="1"/>
      <p:bldP spid="18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134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04720"/>
            <a:ext cx="9901555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284855"/>
            <a:ext cx="574929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273451"/>
            <a:ext cx="6112745" cy="48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224280"/>
            <a:ext cx="9914255" cy="4069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215" y="2997200"/>
            <a:ext cx="69151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/>
          <a:stretch>
            <a:fillRect/>
          </a:stretch>
        </p:blipFill>
        <p:spPr>
          <a:xfrm>
            <a:off x="7967980" y="4365625"/>
            <a:ext cx="3923030" cy="2315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3496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132965"/>
            <a:ext cx="401129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997200"/>
            <a:ext cx="849312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280" y="3842385"/>
            <a:ext cx="836612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797425"/>
            <a:ext cx="885444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733415"/>
            <a:ext cx="8023860" cy="104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4" grpId="0" bldLvl="0" animBg="1"/>
      <p:bldP spid="17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6559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58"/>
          <a:stretch>
            <a:fillRect/>
          </a:stretch>
        </p:blipFill>
        <p:spPr>
          <a:xfrm>
            <a:off x="4655820" y="4220845"/>
            <a:ext cx="3039110" cy="25076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6196" y="2425952"/>
            <a:ext cx="361812" cy="41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58"/>
          <a:stretch>
            <a:fillRect/>
          </a:stretch>
        </p:blipFill>
        <p:spPr>
          <a:xfrm>
            <a:off x="4576445" y="3999865"/>
            <a:ext cx="3039110" cy="2507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340000" cy="38508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54"/>
          <a:stretch>
            <a:fillRect/>
          </a:stretch>
        </p:blipFill>
        <p:spPr>
          <a:xfrm>
            <a:off x="4584065" y="4469130"/>
            <a:ext cx="3577590" cy="23412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8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8589" y="3287713"/>
            <a:ext cx="457027" cy="41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54"/>
          <a:stretch>
            <a:fillRect/>
          </a:stretch>
        </p:blipFill>
        <p:spPr>
          <a:xfrm>
            <a:off x="4008120" y="2853055"/>
            <a:ext cx="3577590" cy="23412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724755"/>
            <a:ext cx="11340000" cy="2025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764540"/>
            <a:ext cx="9935845" cy="3312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3357245"/>
            <a:ext cx="70167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39" b="13037"/>
          <a:stretch>
            <a:fillRect/>
          </a:stretch>
        </p:blipFill>
        <p:spPr>
          <a:xfrm>
            <a:off x="4727575" y="3933190"/>
            <a:ext cx="3173095" cy="2755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834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2024-12-26T14:46:54Z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