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88" r:id="rId24"/>
    <p:sldId id="389" r:id="rId25"/>
    <p:sldId id="390" r:id="rId26"/>
    <p:sldId id="336" r:id="rId27"/>
    <p:sldId id="335" r:id="rId28"/>
    <p:sldId id="334" r:id="rId29"/>
    <p:sldId id="392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3019425"/>
            <a:ext cx="64770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26296"/>
            <a:ext cx="342769" cy="39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15005"/>
            <a:ext cx="401510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6000" y="3285490"/>
            <a:ext cx="45434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940" y="4149090"/>
            <a:ext cx="16656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8570" y="4077335"/>
            <a:ext cx="275209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426807"/>
            <a:ext cx="371335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0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2941089"/>
            <a:ext cx="428463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57392"/>
            <a:ext cx="342770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136" y="3443439"/>
            <a:ext cx="304685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4376937"/>
            <a:ext cx="1275870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209925"/>
            <a:ext cx="574357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8130" y="4137025"/>
            <a:ext cx="170116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46418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0870" y="3167380"/>
            <a:ext cx="20237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1255"/>
            <a:ext cx="923036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55470" y="3423285"/>
            <a:ext cx="54476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97380" y="4300855"/>
            <a:ext cx="311150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4109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1628775"/>
            <a:ext cx="39058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8474" y="2519914"/>
            <a:ext cx="2362612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0395" y="3140710"/>
            <a:ext cx="46564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32175" y="3860800"/>
            <a:ext cx="244729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08685" y="4663079"/>
            <a:ext cx="1264274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08685" y="5390648"/>
            <a:ext cx="679547" cy="31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08685" y="6157758"/>
            <a:ext cx="671645" cy="3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6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3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60010" y="2708910"/>
            <a:ext cx="135636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0705" y="2873345"/>
            <a:ext cx="1114005" cy="47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7808" y="3902995"/>
            <a:ext cx="704584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91995" y="2277110"/>
            <a:ext cx="632587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41525" y="3357245"/>
            <a:ext cx="36779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30982" y="4284132"/>
            <a:ext cx="1285390" cy="3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"/>
          <a:stretch>
            <a:fillRect/>
          </a:stretch>
        </p:blipFill>
        <p:spPr>
          <a:xfrm>
            <a:off x="1055370" y="1125500"/>
            <a:ext cx="10659745" cy="5651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061210"/>
            <a:ext cx="475996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9175" y="2853055"/>
            <a:ext cx="46158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3705225"/>
            <a:ext cx="37230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9524" y="4653174"/>
            <a:ext cx="2685035" cy="34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5341620"/>
            <a:ext cx="32023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9524" y="6292630"/>
            <a:ext cx="1557320" cy="34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6" grpId="0" bldLvl="0" animBg="1"/>
      <p:bldP spid="18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17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0840"/>
            <a:ext cx="11340000" cy="43692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9425" y="2421255"/>
            <a:ext cx="313626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3362325"/>
            <a:ext cx="679513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3715" y="4149090"/>
            <a:ext cx="4415155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3715" y="5013325"/>
            <a:ext cx="896429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7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27757"/>
          <a:stretch>
            <a:fillRect/>
          </a:stretch>
        </p:blipFill>
        <p:spPr>
          <a:xfrm>
            <a:off x="1104900" y="2204720"/>
            <a:ext cx="9982200" cy="4239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72662" y="4193274"/>
            <a:ext cx="38168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0440"/>
            <a:ext cx="9448800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"/>
          <a:stretch>
            <a:fillRect/>
          </a:stretch>
        </p:blipFill>
        <p:spPr>
          <a:xfrm>
            <a:off x="473710" y="1341120"/>
            <a:ext cx="11244580" cy="381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3891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7135" y="3213100"/>
            <a:ext cx="606679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4221480"/>
            <a:ext cx="430466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341120"/>
            <a:ext cx="9984785" cy="28130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70828"/>
            <a:ext cx="2685037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78835"/>
            <a:ext cx="504698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2746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05642" y="3321683"/>
            <a:ext cx="1875716" cy="4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199312"/>
            <a:ext cx="371335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479425" y="1412240"/>
            <a:ext cx="9840640" cy="4452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670" y="2420620"/>
            <a:ext cx="518414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80" y="3356610"/>
            <a:ext cx="507936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4292600"/>
            <a:ext cx="529780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1294" y="5225765"/>
            <a:ext cx="2961158" cy="4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360045" y="1224280"/>
            <a:ext cx="10560730" cy="2139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2493" y="2456495"/>
            <a:ext cx="1923324" cy="4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48814"/>
            <a:ext cx="342769" cy="39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67267"/>
            <a:ext cx="380855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4399224"/>
            <a:ext cx="209471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445" y="4399224"/>
            <a:ext cx="218992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7027" y="4399224"/>
            <a:ext cx="209471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15005"/>
            <a:ext cx="345630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3590" y="3366135"/>
            <a:ext cx="386588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40779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4065" y="2348865"/>
            <a:ext cx="40811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4425" y="3237865"/>
            <a:ext cx="199136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623979"/>
            <a:ext cx="428463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2443" y="1567058"/>
            <a:ext cx="59032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2520000"/>
            <a:ext cx="5903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3482470"/>
            <a:ext cx="32372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440" y="4444941"/>
            <a:ext cx="58080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4105" y="4444941"/>
            <a:ext cx="523677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2024-12-27T02:56:48Z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