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3143250"/>
            <a:ext cx="12003405" cy="572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9801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76" b="53371"/>
          <a:stretch>
            <a:fillRect/>
          </a:stretch>
        </p:blipFill>
        <p:spPr>
          <a:xfrm>
            <a:off x="3431540" y="3861435"/>
            <a:ext cx="4438015" cy="27362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950" y="908405"/>
            <a:ext cx="947800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71905" y="1844675"/>
            <a:ext cx="442722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5245" y="2620010"/>
            <a:ext cx="437388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25245" y="3368675"/>
            <a:ext cx="4396105" cy="185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25117" y="5558217"/>
            <a:ext cx="4997638" cy="35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71905" y="6254750"/>
            <a:ext cx="355155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7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78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59" b="55812"/>
          <a:stretch>
            <a:fillRect/>
          </a:stretch>
        </p:blipFill>
        <p:spPr>
          <a:xfrm>
            <a:off x="4727575" y="4004945"/>
            <a:ext cx="3604895" cy="25927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6538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4065" y="836930"/>
            <a:ext cx="295148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1192" y="1721969"/>
            <a:ext cx="2780231" cy="32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905" y="2348865"/>
            <a:ext cx="482346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760" y="3190875"/>
            <a:ext cx="3418840" cy="211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11192" y="5439181"/>
            <a:ext cx="5074124" cy="35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27760" y="6093460"/>
            <a:ext cx="381190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6" grpId="0" bldLvl="0" animBg="1"/>
      <p:bldP spid="20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9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7"/>
          <a:stretch>
            <a:fillRect/>
          </a:stretch>
        </p:blipFill>
        <p:spPr>
          <a:xfrm>
            <a:off x="4367530" y="3717290"/>
            <a:ext cx="3738880" cy="30689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43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2420620"/>
            <a:ext cx="7085330" cy="149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4149090"/>
            <a:ext cx="494982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320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4160341"/>
            <a:ext cx="5969924" cy="4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2890" y="4940935"/>
            <a:ext cx="4224655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412875"/>
            <a:ext cx="9319895" cy="46691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5" r="6652" b="34748"/>
          <a:stretch>
            <a:fillRect/>
          </a:stretch>
        </p:blipFill>
        <p:spPr>
          <a:xfrm>
            <a:off x="9552305" y="1772920"/>
            <a:ext cx="2170430" cy="23679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55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348865"/>
            <a:ext cx="545274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2890" y="3214370"/>
            <a:ext cx="6480175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149090"/>
            <a:ext cx="428625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0045" y="5013325"/>
            <a:ext cx="608711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876925"/>
            <a:ext cx="556323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7" grpId="0" bldLvl="0" animBg="1"/>
      <p:bldP spid="20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05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4181156"/>
            <a:ext cx="5893753" cy="41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4002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3" b="60010"/>
          <a:stretch>
            <a:fillRect/>
          </a:stretch>
        </p:blipFill>
        <p:spPr>
          <a:xfrm>
            <a:off x="3863340" y="4940935"/>
            <a:ext cx="4921250" cy="175387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04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6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52" b="52132"/>
          <a:stretch>
            <a:fillRect/>
          </a:stretch>
        </p:blipFill>
        <p:spPr>
          <a:xfrm>
            <a:off x="5444490" y="3429000"/>
            <a:ext cx="4182110" cy="28086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015"/>
            <a:ext cx="93667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15" y="1772920"/>
            <a:ext cx="395605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2493010"/>
            <a:ext cx="279273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3248025"/>
            <a:ext cx="447230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6055" y="4060825"/>
            <a:ext cx="3288030" cy="174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56301" y="6192728"/>
            <a:ext cx="4844604" cy="35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2801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1810" y="1628775"/>
            <a:ext cx="363601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420620"/>
            <a:ext cx="432054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056550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760" y="3789045"/>
            <a:ext cx="5596255" cy="145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905" y="5445125"/>
            <a:ext cx="472567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4290" y="6257290"/>
            <a:ext cx="374015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8234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061210"/>
            <a:ext cx="363347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975" y="1988820"/>
            <a:ext cx="415798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4640" y="2853055"/>
            <a:ext cx="483298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670" y="3820160"/>
            <a:ext cx="8803005" cy="213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3649" y="6302555"/>
            <a:ext cx="5652541" cy="4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5" grpId="0" bldLvl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7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37" b="60714"/>
          <a:stretch>
            <a:fillRect/>
          </a:stretch>
        </p:blipFill>
        <p:spPr>
          <a:xfrm>
            <a:off x="4007485" y="4005580"/>
            <a:ext cx="4604385" cy="23050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520" y="836015"/>
            <a:ext cx="9500571" cy="5868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299210" y="3140710"/>
            <a:ext cx="613600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9515" y="3945890"/>
            <a:ext cx="7719695" cy="203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13612" y="6217010"/>
            <a:ext cx="4961675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3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052550"/>
            <a:ext cx="10688142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51815" y="2924810"/>
            <a:ext cx="368046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3860800"/>
            <a:ext cx="7925435" cy="223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0018" y="6282528"/>
            <a:ext cx="5384454" cy="3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39" b="57045"/>
          <a:stretch>
            <a:fillRect/>
          </a:stretch>
        </p:blipFill>
        <p:spPr>
          <a:xfrm>
            <a:off x="3935730" y="3860800"/>
            <a:ext cx="4646295" cy="25203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08405"/>
            <a:ext cx="947050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27810" y="1840230"/>
            <a:ext cx="332359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805" y="2493010"/>
            <a:ext cx="442658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7810" y="3400425"/>
            <a:ext cx="3177540" cy="175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7708" y="5558217"/>
            <a:ext cx="4898263" cy="35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7805" y="6233160"/>
            <a:ext cx="367855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7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284855"/>
            <a:ext cx="446087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225" y="4149090"/>
            <a:ext cx="601853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5085080"/>
            <a:ext cx="346075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225" y="6021070"/>
            <a:ext cx="451358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71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48865"/>
            <a:ext cx="575056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28035"/>
            <a:ext cx="863981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337989"/>
            <a:ext cx="5922317" cy="42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116195"/>
            <a:ext cx="514159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00" b="37405"/>
          <a:stretch>
            <a:fillRect/>
          </a:stretch>
        </p:blipFill>
        <p:spPr>
          <a:xfrm>
            <a:off x="5159375" y="3140710"/>
            <a:ext cx="3939540" cy="36728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89685"/>
            <a:ext cx="10852873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5325" y="1917065"/>
            <a:ext cx="423735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3275" y="2780665"/>
            <a:ext cx="530987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3275" y="3827780"/>
            <a:ext cx="4998720" cy="201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2975" y="6301000"/>
            <a:ext cx="5640578" cy="40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2024-12-27T13:58:55Z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