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4420" y="2895600"/>
            <a:ext cx="49625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4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71607"/>
            <a:ext cx="380856" cy="39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357737"/>
            <a:ext cx="437984" cy="39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4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4987" y="2369771"/>
            <a:ext cx="323726" cy="39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294" y="2866272"/>
            <a:ext cx="495113" cy="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508" y="2990397"/>
            <a:ext cx="304685" cy="38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569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2781300"/>
            <a:ext cx="691705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8940" y="3644900"/>
            <a:ext cx="265938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8880" y="5373370"/>
            <a:ext cx="860361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66060" y="6214745"/>
            <a:ext cx="412496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32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4797425"/>
            <a:ext cx="902462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00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930"/>
            <a:ext cx="11340000" cy="316852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2890" y="2924810"/>
            <a:ext cx="10800715" cy="244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5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80936"/>
            <a:ext cx="371335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368216"/>
            <a:ext cx="361813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895"/>
            <a:ext cx="991774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215" y="2420620"/>
            <a:ext cx="723392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7215" y="3068955"/>
            <a:ext cx="681545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28825" y="3860800"/>
            <a:ext cx="634047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28825" y="4580890"/>
            <a:ext cx="390080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053985" y="5399281"/>
            <a:ext cx="1548867" cy="31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91360" y="6021070"/>
            <a:ext cx="746315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  <p:bldP spid="23" grpId="0" bldLvl="0" animBg="1"/>
      <p:bldP spid="27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692505"/>
            <a:ext cx="1132518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1943" y="2413911"/>
            <a:ext cx="465939" cy="15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3237" y="2556569"/>
            <a:ext cx="266251" cy="21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3945" y="2975033"/>
            <a:ext cx="342322" cy="12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5238" y="3089159"/>
            <a:ext cx="266251" cy="21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7202" y="3507623"/>
            <a:ext cx="741699" cy="33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26542" y="4040213"/>
            <a:ext cx="456430" cy="12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7835" y="4154339"/>
            <a:ext cx="266251" cy="21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68317" y="4591824"/>
            <a:ext cx="199688" cy="30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4154170"/>
            <a:ext cx="885825" cy="260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2862087"/>
            <a:ext cx="380856" cy="3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828" y="2378600"/>
            <a:ext cx="599848" cy="39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9375" y="4004945"/>
            <a:ext cx="261874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6845"/>
            <a:ext cx="11340000" cy="5731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15" y="836015"/>
            <a:ext cx="867443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2350457"/>
            <a:ext cx="314206" cy="381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974" y="2350457"/>
            <a:ext cx="314206" cy="381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7858" y="3209619"/>
            <a:ext cx="1009269" cy="42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1863" y="3171434"/>
            <a:ext cx="2351788" cy="45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7909" y="3171434"/>
            <a:ext cx="723628" cy="45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67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714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3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4197176"/>
            <a:ext cx="4332241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1051908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204440"/>
            <a:ext cx="11340000" cy="3907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6679" y="3700861"/>
            <a:ext cx="171385" cy="16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8165" y="3700861"/>
            <a:ext cx="990227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9349" y="4206023"/>
            <a:ext cx="2085188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35" y="1889125"/>
            <a:ext cx="885825" cy="260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4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798661"/>
            <a:ext cx="380856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490906"/>
            <a:ext cx="380855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130" y="4026523"/>
            <a:ext cx="380855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4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338941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160"/>
            <a:ext cx="111355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8376" y="3525767"/>
            <a:ext cx="336591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3489" y="6108810"/>
            <a:ext cx="317891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932910"/>
            <a:ext cx="11340000" cy="2618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2111" y="5089125"/>
            <a:ext cx="342770" cy="39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7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338429"/>
            <a:ext cx="342769" cy="3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2024-12-27T04:49:20Z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