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909570"/>
            <a:ext cx="68103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4148889"/>
            <a:ext cx="3313450" cy="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9798" y="4177471"/>
            <a:ext cx="1323476" cy="4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4655820" y="3789045"/>
            <a:ext cx="6959645" cy="26739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1481443"/>
            <a:ext cx="1266347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1481443"/>
            <a:ext cx="723627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30" y="3312148"/>
            <a:ext cx="875969" cy="40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927350" y="3898265"/>
            <a:ext cx="6959645" cy="2673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9968865" cy="3845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3935730" y="4869180"/>
            <a:ext cx="4370070" cy="16789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04720"/>
            <a:ext cx="955294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2350" y="2277110"/>
            <a:ext cx="12547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3068955"/>
            <a:ext cx="234823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7305" y="3140710"/>
            <a:ext cx="87306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905885"/>
            <a:ext cx="13620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22120" y="3933190"/>
            <a:ext cx="952055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4803140"/>
            <a:ext cx="87306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6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268730"/>
            <a:ext cx="12128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348865"/>
            <a:ext cx="11122025" cy="191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2890" y="4364990"/>
            <a:ext cx="419925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5300980"/>
            <a:ext cx="11235055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2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6574" y="4296804"/>
            <a:ext cx="333249" cy="38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370330"/>
            <a:ext cx="9867265" cy="4116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3" r="5600" b="44272"/>
          <a:stretch>
            <a:fillRect/>
          </a:stretch>
        </p:blipFill>
        <p:spPr>
          <a:xfrm>
            <a:off x="8256270" y="4580890"/>
            <a:ext cx="3418840" cy="19538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" y="1196060"/>
            <a:ext cx="11340000" cy="56866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330"/>
            <a:ext cx="5251450" cy="308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915" y="5300980"/>
            <a:ext cx="10935335" cy="1466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5324384"/>
            <a:ext cx="1390125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5324384"/>
            <a:ext cx="990226" cy="4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980795"/>
            <a:ext cx="104730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16355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77110"/>
            <a:ext cx="800671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8765" y="3068955"/>
            <a:ext cx="741807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60800"/>
            <a:ext cx="45027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25035"/>
            <a:ext cx="109632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6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00475"/>
            <a:ext cx="11340000" cy="1884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3547" y="3854405"/>
            <a:ext cx="380856" cy="39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062855" y="2312035"/>
            <a:ext cx="117665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