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39" r:id="rId19"/>
    <p:sldId id="338" r:id="rId20"/>
    <p:sldId id="337" r:id="rId21"/>
    <p:sldId id="335" r:id="rId22"/>
    <p:sldId id="333" r:id="rId23"/>
    <p:sldId id="332" r:id="rId24"/>
    <p:sldId id="330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1470" y="2962275"/>
            <a:ext cx="64484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5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3789045"/>
            <a:ext cx="6142990" cy="119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73702" y="5398576"/>
            <a:ext cx="809319" cy="36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6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48865"/>
            <a:ext cx="631825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0982" y="3283275"/>
            <a:ext cx="2018539" cy="38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0982" y="4198508"/>
            <a:ext cx="1770982" cy="3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8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606738"/>
            <a:ext cx="380856" cy="39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8614" y="5455743"/>
            <a:ext cx="771234" cy="5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077335"/>
            <a:ext cx="7602855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7985" y="5157470"/>
            <a:ext cx="308229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48865"/>
            <a:ext cx="454914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3550" y="3357880"/>
            <a:ext cx="257810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96745" y="4180205"/>
            <a:ext cx="328041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5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636015"/>
            <a:ext cx="380856" cy="39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3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576588"/>
            <a:ext cx="37133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2060930"/>
            <a:ext cx="11340000" cy="1089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836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337971"/>
            <a:ext cx="361813" cy="40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533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30525" y="2324100"/>
            <a:ext cx="1259840" cy="124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7895" y="3819525"/>
            <a:ext cx="190309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5550" y="5805805"/>
            <a:ext cx="218376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285490"/>
            <a:ext cx="623697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3840" y="4293235"/>
            <a:ext cx="241109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42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62418" y="2978735"/>
            <a:ext cx="1018790" cy="4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31765" y="3645535"/>
            <a:ext cx="142176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88030" y="4653280"/>
            <a:ext cx="203962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5714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853055"/>
            <a:ext cx="7755255" cy="132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1330" y="4472305"/>
            <a:ext cx="4275455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69135" y="5952490"/>
            <a:ext cx="257556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85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4077335"/>
            <a:ext cx="10712450" cy="126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92605" y="5595620"/>
            <a:ext cx="2424430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260"/>
            <a:ext cx="966940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63750" y="3788410"/>
            <a:ext cx="924687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19325" y="4576445"/>
            <a:ext cx="162814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11005" y="5453783"/>
            <a:ext cx="2411261" cy="31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135505" y="6128385"/>
            <a:ext cx="197421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8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2595"/>
            <a:ext cx="11340000" cy="4480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425" y="2565400"/>
            <a:ext cx="975423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3865" y="3429000"/>
            <a:ext cx="326009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425" y="4435475"/>
            <a:ext cx="273812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9425" y="5229225"/>
            <a:ext cx="322961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9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940" y="3068955"/>
            <a:ext cx="457327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1940" y="3933190"/>
            <a:ext cx="590232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4797425"/>
            <a:ext cx="5925185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461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277110"/>
            <a:ext cx="335280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371046"/>
            <a:ext cx="2589823" cy="36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221480"/>
            <a:ext cx="5618480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985"/>
            <a:ext cx="11340000" cy="3274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94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178117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729347"/>
            <a:ext cx="371334" cy="40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6221" y="6163057"/>
            <a:ext cx="561763" cy="390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2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5062" y="2455001"/>
            <a:ext cx="209471" cy="2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372" y="2455001"/>
            <a:ext cx="199949" cy="2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91183" y="2455001"/>
            <a:ext cx="942619" cy="53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15818" y="3409266"/>
            <a:ext cx="199949" cy="2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6599" y="3409266"/>
            <a:ext cx="209471" cy="2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90931" y="3409266"/>
            <a:ext cx="714105" cy="44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85490"/>
            <a:ext cx="478853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91995" y="4221480"/>
            <a:ext cx="262255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0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7110"/>
            <a:ext cx="588264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19605" y="3213100"/>
            <a:ext cx="263461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941570"/>
            <a:ext cx="550862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63750" y="5877560"/>
            <a:ext cx="278828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4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335" y="2277110"/>
            <a:ext cx="905256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370" y="3408949"/>
            <a:ext cx="5379596" cy="37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860" y="4077335"/>
            <a:ext cx="4479290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69370" y="5135918"/>
            <a:ext cx="3637178" cy="40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4" grpId="0" bldLvl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01360" y="2638607"/>
            <a:ext cx="837884" cy="39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2024-12-27T03:17:51Z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