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6545" y="3028950"/>
            <a:ext cx="9058275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5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241" y="5977758"/>
            <a:ext cx="323727" cy="390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902"/>
          <a:stretch>
            <a:fillRect/>
          </a:stretch>
        </p:blipFill>
        <p:spPr>
          <a:xfrm>
            <a:off x="10920775" y="1224280"/>
            <a:ext cx="1258525" cy="4330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224280"/>
            <a:ext cx="10098405" cy="550926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967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340000" cy="577005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69570" y="2637155"/>
            <a:ext cx="10816590" cy="1321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69570" y="4128135"/>
            <a:ext cx="10875010" cy="1216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69570" y="5537200"/>
            <a:ext cx="10775315" cy="1157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8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1124585"/>
            <a:ext cx="9737090" cy="5412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3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1433842"/>
            <a:ext cx="561763" cy="486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2244597"/>
            <a:ext cx="609370" cy="505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57783" y="2244597"/>
            <a:ext cx="1152090" cy="524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92544" y="3122120"/>
            <a:ext cx="571284" cy="495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92392" y="3122120"/>
            <a:ext cx="571284" cy="467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01309" y="3980567"/>
            <a:ext cx="476070" cy="457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72594" y="3990105"/>
            <a:ext cx="533198" cy="429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44584" y="4848551"/>
            <a:ext cx="552241" cy="486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188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973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9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99965" y="2060575"/>
            <a:ext cx="643445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47345" y="2780665"/>
            <a:ext cx="756348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525" y="3717290"/>
            <a:ext cx="1073594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3525" y="4437380"/>
            <a:ext cx="9368155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  <p:bldP spid="18" grpId="0" bldLvl="0" animBg="1"/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20115"/>
            <a:ext cx="993420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40998" y="5937207"/>
            <a:ext cx="325301" cy="350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085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032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2024-12-27T14:46:38Z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