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29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8" r:id="rId9"/>
    <p:sldId id="347" r:id="rId11"/>
    <p:sldId id="345" r:id="rId12"/>
    <p:sldId id="344" r:id="rId13"/>
    <p:sldId id="343" r:id="rId14"/>
    <p:sldId id="341" r:id="rId15"/>
    <p:sldId id="340" r:id="rId16"/>
    <p:sldId id="339" r:id="rId17"/>
    <p:sldId id="338" r:id="rId18"/>
    <p:sldId id="336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775" y="2952750"/>
            <a:ext cx="81724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05075"/>
            <a:ext cx="11340000" cy="372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514" y="4405430"/>
            <a:ext cx="380856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1" t="19661" b="28726"/>
          <a:stretch>
            <a:fillRect/>
          </a:stretch>
        </p:blipFill>
        <p:spPr>
          <a:xfrm>
            <a:off x="4882515" y="692785"/>
            <a:ext cx="3004185" cy="269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9764045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38521" y="6084499"/>
            <a:ext cx="4131888" cy="37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832"/>
          <a:stretch>
            <a:fillRect/>
          </a:stretch>
        </p:blipFill>
        <p:spPr>
          <a:xfrm>
            <a:off x="4344670" y="3429000"/>
            <a:ext cx="3670300" cy="265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99177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448" y="4351669"/>
            <a:ext cx="324763" cy="35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4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90" y="5294348"/>
            <a:ext cx="780755" cy="4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1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6523" y="5683912"/>
            <a:ext cx="380856" cy="3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268730"/>
            <a:ext cx="10039350" cy="2861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95" y="4137660"/>
            <a:ext cx="10039350" cy="24320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13"/>
          <a:stretch>
            <a:fillRect/>
          </a:stretch>
        </p:blipFill>
        <p:spPr>
          <a:xfrm>
            <a:off x="360045" y="1224280"/>
            <a:ext cx="11339830" cy="2853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3417455"/>
            <a:ext cx="371335" cy="38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5088255" y="3140710"/>
            <a:ext cx="2983230" cy="30765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93"/>
          <a:stretch>
            <a:fillRect/>
          </a:stretch>
        </p:blipFill>
        <p:spPr>
          <a:xfrm>
            <a:off x="263525" y="6021350"/>
            <a:ext cx="11339830" cy="875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3388110"/>
            <a:ext cx="1009269" cy="4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r="19359"/>
          <a:stretch>
            <a:fillRect/>
          </a:stretch>
        </p:blipFill>
        <p:spPr>
          <a:xfrm>
            <a:off x="5232400" y="2637155"/>
            <a:ext cx="4608150" cy="391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68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1075" y="4004945"/>
            <a:ext cx="2609850" cy="24669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0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573145"/>
            <a:ext cx="2609850" cy="24669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89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59294" y="2932116"/>
            <a:ext cx="1647204" cy="45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9546" y="3876829"/>
            <a:ext cx="1609118" cy="45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66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277110"/>
            <a:ext cx="434022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140710"/>
            <a:ext cx="685355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6695" y="4004945"/>
            <a:ext cx="802259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940935"/>
            <a:ext cx="457708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0045" y="5805170"/>
            <a:ext cx="648017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315"/>
          <a:stretch>
            <a:fillRect/>
          </a:stretch>
        </p:blipFill>
        <p:spPr>
          <a:xfrm>
            <a:off x="7248525" y="1052195"/>
            <a:ext cx="3630295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4" grpId="0" bldLvl="0" animBg="1"/>
      <p:bldP spid="17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9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260" y="836650"/>
            <a:ext cx="6931511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2708910"/>
            <a:ext cx="189611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268450"/>
            <a:ext cx="11340000" cy="366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394" y="4308332"/>
            <a:ext cx="3856171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66" t="33137" r="10663" b="31280"/>
          <a:stretch>
            <a:fillRect/>
          </a:stretch>
        </p:blipFill>
        <p:spPr>
          <a:xfrm>
            <a:off x="6672580" y="3357245"/>
            <a:ext cx="2515870" cy="2917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190" y="3213100"/>
            <a:ext cx="2662555" cy="295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1079415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1844675"/>
            <a:ext cx="820420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2637155"/>
            <a:ext cx="1012253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370" y="3573145"/>
            <a:ext cx="779335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2980" y="4364990"/>
            <a:ext cx="489648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82980" y="5221605"/>
            <a:ext cx="431927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59485" y="6137910"/>
            <a:ext cx="294005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19" grpId="0" bldLvl="0" animBg="1"/>
      <p:bldP spid="22" grpId="0" bldLvl="0" animBg="1"/>
      <p:bldP spid="2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715" y="1124585"/>
            <a:ext cx="9895205" cy="5520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1452645"/>
            <a:ext cx="1075919" cy="4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64" y="1471698"/>
            <a:ext cx="1123526" cy="47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71" y="2405333"/>
            <a:ext cx="533198" cy="4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2720" y="2395806"/>
            <a:ext cx="514156" cy="4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34005" y="2386279"/>
            <a:ext cx="1713853" cy="5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07052" y="3358021"/>
            <a:ext cx="447506" cy="4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30730" y="3329441"/>
            <a:ext cx="1094962" cy="5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73450" y="5206237"/>
            <a:ext cx="1104483" cy="50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41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6523" y="4076685"/>
            <a:ext cx="361813" cy="40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852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964410"/>
            <a:ext cx="11340000" cy="4776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1436" y="5253601"/>
            <a:ext cx="342770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08"/>
          <a:stretch>
            <a:fillRect/>
          </a:stretch>
        </p:blipFill>
        <p:spPr>
          <a:xfrm>
            <a:off x="9264650" y="620395"/>
            <a:ext cx="2346325" cy="2548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405"/>
            <a:ext cx="11340000" cy="3838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99" y="3194558"/>
            <a:ext cx="428463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r="11737" b="5757"/>
          <a:stretch>
            <a:fillRect/>
          </a:stretch>
        </p:blipFill>
        <p:spPr>
          <a:xfrm>
            <a:off x="3575685" y="4149090"/>
            <a:ext cx="3830320" cy="2651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98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356965"/>
            <a:ext cx="11340000" cy="2006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7770" y="4713900"/>
            <a:ext cx="342770" cy="38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859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2024-12-27T14:21:27Z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