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8" r:id="rId5"/>
    <p:sldId id="357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6" r:id="rId14"/>
    <p:sldId id="344" r:id="rId15"/>
    <p:sldId id="342" r:id="rId16"/>
    <p:sldId id="340" r:id="rId17"/>
    <p:sldId id="339" r:id="rId18"/>
    <p:sldId id="338" r:id="rId19"/>
    <p:sldId id="337" r:id="rId20"/>
    <p:sldId id="392" r:id="rId21"/>
    <p:sldId id="393" r:id="rId22"/>
    <p:sldId id="394" r:id="rId23"/>
    <p:sldId id="395" r:id="rId24"/>
    <p:sldId id="336" r:id="rId25"/>
    <p:sldId id="334" r:id="rId26"/>
    <p:sldId id="333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995295"/>
            <a:ext cx="100869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204720"/>
            <a:ext cx="7687945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3214370"/>
            <a:ext cx="1073912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92745" y="4380903"/>
            <a:ext cx="3437229" cy="4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7110"/>
            <a:ext cx="922655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3750" y="3284855"/>
            <a:ext cx="810450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36140" y="4220845"/>
            <a:ext cx="6510655" cy="9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1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4581093"/>
            <a:ext cx="342769" cy="3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4079875" y="4293235"/>
            <a:ext cx="3490595" cy="234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8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7680325" y="1700530"/>
            <a:ext cx="3490595" cy="23412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52470"/>
            <a:ext cx="11340000" cy="175658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309844"/>
            <a:ext cx="371334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3142541"/>
            <a:ext cx="342770" cy="39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8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1747826"/>
            <a:ext cx="314206" cy="38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2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2421255"/>
            <a:ext cx="6528435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6005" y="5589270"/>
            <a:ext cx="7412990" cy="11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70" y="908405"/>
            <a:ext cx="825566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81940" y="3564958"/>
            <a:ext cx="346585" cy="3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235" y="4160520"/>
            <a:ext cx="191516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99976" y="4619256"/>
            <a:ext cx="1199186" cy="353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1940" y="4966064"/>
            <a:ext cx="346585" cy="31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60235" y="5589270"/>
            <a:ext cx="188595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7485" y="5877560"/>
            <a:ext cx="9258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14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17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2464909"/>
            <a:ext cx="380856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32740"/>
            <a:ext cx="8856980" cy="1432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1056050" y="1304925"/>
            <a:ext cx="11220405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t="3343"/>
          <a:stretch>
            <a:fillRect/>
          </a:stretch>
        </p:blipFill>
        <p:spPr>
          <a:xfrm>
            <a:off x="623570" y="1269365"/>
            <a:ext cx="11148060" cy="545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4263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3841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9496" y="3473406"/>
            <a:ext cx="380856" cy="3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480844"/>
            <a:ext cx="342770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0579" y="1214478"/>
            <a:ext cx="104735" cy="482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5440" y="5346830"/>
            <a:ext cx="599848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2"/>
          <a:stretch>
            <a:fillRect/>
          </a:stretch>
        </p:blipFill>
        <p:spPr>
          <a:xfrm>
            <a:off x="426085" y="1125220"/>
            <a:ext cx="10638835" cy="5725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181" y="2363419"/>
            <a:ext cx="323727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246" y="4278300"/>
            <a:ext cx="342770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0221" y="6174127"/>
            <a:ext cx="390377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5334" y="6193181"/>
            <a:ext cx="209471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7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094464"/>
            <a:ext cx="380856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2780385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0000" y="5941493"/>
            <a:ext cx="371334" cy="39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440" y="404495"/>
            <a:ext cx="700659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484350"/>
            <a:ext cx="11340000" cy="3824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20"/>
          <a:stretch>
            <a:fillRect/>
          </a:stretch>
        </p:blipFill>
        <p:spPr>
          <a:xfrm>
            <a:off x="7176135" y="2348865"/>
            <a:ext cx="4295140" cy="20681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2625746"/>
            <a:ext cx="342770" cy="26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85" y="2625746"/>
            <a:ext cx="342770" cy="26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8539" y="2501782"/>
            <a:ext cx="314206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7204" y="3455351"/>
            <a:ext cx="304685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8564" y="3407672"/>
            <a:ext cx="2542216" cy="438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29810" y="4217670"/>
            <a:ext cx="163322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90025" y="4251960"/>
            <a:ext cx="170497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8967" y="5362489"/>
            <a:ext cx="304685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11335" y="5362489"/>
            <a:ext cx="304685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00190" y="5157470"/>
            <a:ext cx="34251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2" grpId="0" bldLvl="0" animBg="1"/>
      <p:bldP spid="13" grpId="0" animBg="1"/>
      <p:bldP spid="14" grpId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1482309"/>
            <a:ext cx="437984" cy="38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2996920"/>
            <a:ext cx="11340000" cy="1022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8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3676747"/>
            <a:ext cx="314206" cy="39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3461965"/>
            <a:ext cx="1713853" cy="42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702" y="3452441"/>
            <a:ext cx="2713602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2024-12-27T04:24:11Z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