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3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2020" y="3004820"/>
            <a:ext cx="52673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0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510203"/>
            <a:ext cx="342769" cy="39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87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2970" y="3284855"/>
            <a:ext cx="7729855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51405" y="4149090"/>
            <a:ext cx="3281680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0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2348865"/>
            <a:ext cx="11075035" cy="163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063115" y="4221480"/>
            <a:ext cx="398653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1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643700"/>
            <a:ext cx="371335" cy="4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5853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9685" y="5266264"/>
            <a:ext cx="371335" cy="4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4221480"/>
            <a:ext cx="9980295" cy="259778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1124585"/>
            <a:ext cx="9980295" cy="3850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12350" y="4149090"/>
            <a:ext cx="60452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7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2550632"/>
            <a:ext cx="342770" cy="25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060" y="4264976"/>
            <a:ext cx="209471" cy="38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4282" y="4522363"/>
            <a:ext cx="1818589" cy="743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3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5024543"/>
            <a:ext cx="2142317" cy="4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3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8560" y="3284855"/>
            <a:ext cx="950468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09215" y="4077335"/>
            <a:ext cx="261620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3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06397" y="2911471"/>
            <a:ext cx="1085440" cy="48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385" y="2911471"/>
            <a:ext cx="1647204" cy="49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76675" y="2901937"/>
            <a:ext cx="523678" cy="51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34256" y="4827752"/>
            <a:ext cx="1123526" cy="46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32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045" y="2853055"/>
            <a:ext cx="9438640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31060" y="4221480"/>
            <a:ext cx="470281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130982" y="5706704"/>
            <a:ext cx="2161360" cy="3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836650"/>
            <a:ext cx="1027529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358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11785" y="2997200"/>
            <a:ext cx="815022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11785" y="3933190"/>
            <a:ext cx="794131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11785" y="4797425"/>
            <a:ext cx="467042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1" grpId="0" bldLvl="0" animBg="1"/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2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764260"/>
            <a:ext cx="994245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676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989685"/>
            <a:ext cx="11219044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54355" y="2997200"/>
            <a:ext cx="377190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2142" y="3989723"/>
            <a:ext cx="9259714" cy="44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180" y="4725035"/>
            <a:ext cx="1055179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325" y="5589270"/>
            <a:ext cx="5982970" cy="118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6" grpId="0" bldLvl="0" animBg="1"/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836650"/>
            <a:ext cx="1035529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2462135"/>
            <a:ext cx="1037833" cy="495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909" y="3414547"/>
            <a:ext cx="1094962" cy="46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1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275477"/>
            <a:ext cx="380856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9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513219"/>
            <a:ext cx="342769" cy="3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2463835"/>
            <a:ext cx="723627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4080" y="3455704"/>
            <a:ext cx="1551989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9546" y="4399886"/>
            <a:ext cx="1133047" cy="53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835" y="3284855"/>
            <a:ext cx="508635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6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348865"/>
            <a:ext cx="5511165" cy="141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1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652049"/>
            <a:ext cx="428463" cy="39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2024-12-27T04:35:53Z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