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8" r:id="rId20"/>
    <p:sldId id="327" r:id="rId21"/>
    <p:sldId id="326" r:id="rId22"/>
    <p:sldId id="325" r:id="rId23"/>
    <p:sldId id="378" r:id="rId24"/>
    <p:sldId id="379" r:id="rId25"/>
    <p:sldId id="381" r:id="rId26"/>
    <p:sldId id="382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3033395"/>
            <a:ext cx="67722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8345" y="2924810"/>
            <a:ext cx="583120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3995127"/>
            <a:ext cx="2932594" cy="46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94"/>
          <a:stretch>
            <a:fillRect/>
          </a:stretch>
        </p:blipFill>
        <p:spPr>
          <a:xfrm>
            <a:off x="9335770" y="3789045"/>
            <a:ext cx="2016125" cy="278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4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3" b="23025"/>
          <a:stretch>
            <a:fillRect/>
          </a:stretch>
        </p:blipFill>
        <p:spPr>
          <a:xfrm>
            <a:off x="4439285" y="2853055"/>
            <a:ext cx="3740150" cy="37738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24000"/>
            <a:ext cx="11340000" cy="55199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8935" y="2042795"/>
            <a:ext cx="3094355" cy="235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8904" y="4617935"/>
            <a:ext cx="5950881" cy="4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8935" y="5351145"/>
            <a:ext cx="475742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11340000" cy="3485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3845" y="881380"/>
            <a:ext cx="3843020" cy="24460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400" y="4118330"/>
            <a:ext cx="11340000" cy="25515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09314" y="4357234"/>
            <a:ext cx="3580050" cy="43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19645" y="4357370"/>
            <a:ext cx="4431665" cy="243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9870" y="3573145"/>
            <a:ext cx="1630680" cy="135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235" y="2242185"/>
            <a:ext cx="75946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3176954"/>
            <a:ext cx="1114005" cy="5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916785"/>
            <a:ext cx="11340000" cy="472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1"/>
          <a:stretch>
            <a:fillRect/>
          </a:stretch>
        </p:blipFill>
        <p:spPr>
          <a:xfrm>
            <a:off x="6384290" y="692785"/>
            <a:ext cx="2737485" cy="260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9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41"/>
          <a:stretch>
            <a:fillRect/>
          </a:stretch>
        </p:blipFill>
        <p:spPr>
          <a:xfrm>
            <a:off x="4295775" y="3573145"/>
            <a:ext cx="3103880" cy="29571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8" r="24404"/>
          <a:stretch>
            <a:fillRect/>
          </a:stretch>
        </p:blipFill>
        <p:spPr>
          <a:xfrm>
            <a:off x="5015865" y="3429000"/>
            <a:ext cx="3332480" cy="3175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3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60575"/>
            <a:ext cx="625475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2912110"/>
            <a:ext cx="629793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90" y="3644900"/>
            <a:ext cx="418719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4436745"/>
            <a:ext cx="636460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181600"/>
            <a:ext cx="570738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5" grpId="0" bldLvl="0" animBg="1"/>
      <p:bldP spid="17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3885901"/>
            <a:ext cx="5979445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509135"/>
            <a:ext cx="447865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22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0201" y="3655487"/>
            <a:ext cx="276121" cy="28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6"/>
          <a:stretch>
            <a:fillRect/>
          </a:stretch>
        </p:blipFill>
        <p:spPr>
          <a:xfrm>
            <a:off x="360045" y="1224280"/>
            <a:ext cx="11073765" cy="5373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915" y="2060575"/>
            <a:ext cx="295084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808" y="3018808"/>
            <a:ext cx="5178905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580" y="3644900"/>
            <a:ext cx="537845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4509135"/>
            <a:ext cx="483298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0045" y="5267960"/>
            <a:ext cx="491299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2808" y="6115549"/>
            <a:ext cx="3737738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bldLvl="0" animBg="1"/>
      <p:bldP spid="12" grpId="0" bldLvl="0" animBg="1"/>
      <p:bldP spid="14" grpId="0" bldLvl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4613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40" y="764260"/>
            <a:ext cx="4456012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558665" y="2637155"/>
            <a:ext cx="67437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76135" y="2792612"/>
            <a:ext cx="269381" cy="26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55474" y="3271632"/>
            <a:ext cx="303053" cy="29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22950" y="3672205"/>
            <a:ext cx="127190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19408" y="4300777"/>
            <a:ext cx="606107" cy="21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56795" y="4749859"/>
            <a:ext cx="624814" cy="29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68035" y="5176520"/>
            <a:ext cx="82423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821032" y="5734096"/>
            <a:ext cx="205777" cy="29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96410" y="6125210"/>
            <a:ext cx="67691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096635" y="6125210"/>
            <a:ext cx="75946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14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764260"/>
            <a:ext cx="6360053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0" t="6464" r="21390" b="-6464"/>
          <a:stretch>
            <a:fillRect/>
          </a:stretch>
        </p:blipFill>
        <p:spPr>
          <a:xfrm>
            <a:off x="8400415" y="2637155"/>
            <a:ext cx="2729865" cy="2221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885" y="764260"/>
            <a:ext cx="486663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60" y="908405"/>
            <a:ext cx="742668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3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2558724"/>
            <a:ext cx="5693803" cy="139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56" y="4179461"/>
            <a:ext cx="6227002" cy="30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24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053231"/>
            <a:ext cx="276121" cy="28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0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4169782"/>
            <a:ext cx="1989974" cy="305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481" y="4732245"/>
            <a:ext cx="1399647" cy="169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0" y="4684395"/>
            <a:ext cx="3060700" cy="190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4584" y="5151710"/>
            <a:ext cx="1609118" cy="127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2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0201" y="2681005"/>
            <a:ext cx="276121" cy="28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3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6246" y="1386540"/>
            <a:ext cx="2589823" cy="32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3803" y="1979333"/>
            <a:ext cx="2761209" cy="31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4797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5207155"/>
            <a:ext cx="371335" cy="40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6528435" y="260350"/>
            <a:ext cx="2697480" cy="307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" y="3933190"/>
            <a:ext cx="272542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4795" y="4801235"/>
            <a:ext cx="294386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5" r="28239"/>
          <a:stretch>
            <a:fillRect/>
          </a:stretch>
        </p:blipFill>
        <p:spPr>
          <a:xfrm>
            <a:off x="6023610" y="3933190"/>
            <a:ext cx="2900680" cy="2907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2024-12-27T13:12:50Z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