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4675" y="2938145"/>
            <a:ext cx="59626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35" y="764260"/>
            <a:ext cx="9531776" cy="5868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567180" y="3140710"/>
            <a:ext cx="452564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35430" y="3860800"/>
            <a:ext cx="408686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87170" y="4610735"/>
            <a:ext cx="8853805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487170" y="6021070"/>
            <a:ext cx="711835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3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18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77110"/>
            <a:ext cx="558038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140710"/>
            <a:ext cx="5307330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5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5156835"/>
            <a:ext cx="705040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6093460"/>
            <a:ext cx="744855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4380" y="1340485"/>
            <a:ext cx="380682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204720"/>
            <a:ext cx="601662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2420" y="3140710"/>
            <a:ext cx="611314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933190"/>
            <a:ext cx="748728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933950"/>
            <a:ext cx="10808335" cy="147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106792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7797" y="3796932"/>
            <a:ext cx="430396" cy="39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1548696"/>
            <a:ext cx="361813" cy="41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9"/>
          <a:stretch>
            <a:fillRect/>
          </a:stretch>
        </p:blipFill>
        <p:spPr>
          <a:xfrm>
            <a:off x="4295775" y="2924810"/>
            <a:ext cx="3383960" cy="403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620115"/>
            <a:ext cx="86599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4207" y="3099654"/>
            <a:ext cx="298116" cy="32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2" r="25921"/>
          <a:stretch>
            <a:fillRect/>
          </a:stretch>
        </p:blipFill>
        <p:spPr>
          <a:xfrm>
            <a:off x="6600190" y="3644900"/>
            <a:ext cx="2875280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6549" y="3378434"/>
            <a:ext cx="1075919" cy="55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1486" y="3456212"/>
            <a:ext cx="590327" cy="41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43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541" y="3554426"/>
            <a:ext cx="590327" cy="42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b="19077"/>
          <a:stretch>
            <a:fillRect/>
          </a:stretch>
        </p:blipFill>
        <p:spPr>
          <a:xfrm>
            <a:off x="4152265" y="3285490"/>
            <a:ext cx="4595495" cy="3240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412875"/>
            <a:ext cx="9851390" cy="4910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01" r="7081" b="48464"/>
          <a:stretch>
            <a:fillRect/>
          </a:stretch>
        </p:blipFill>
        <p:spPr>
          <a:xfrm>
            <a:off x="9192260" y="1844675"/>
            <a:ext cx="2880360" cy="30238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2024-12-26T14:30:03Z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