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2880995"/>
            <a:ext cx="52387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4084137"/>
            <a:ext cx="1161612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382" y="4951712"/>
            <a:ext cx="466549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231" y="4951712"/>
            <a:ext cx="314205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68955"/>
            <a:ext cx="10864850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797425"/>
            <a:ext cx="93148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517515"/>
            <a:ext cx="80086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41400"/>
            <a:ext cx="9720000" cy="5374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2348865"/>
            <a:ext cx="653415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95" y="5949035"/>
            <a:ext cx="9720000" cy="833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80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70" y="4814096"/>
            <a:ext cx="437984" cy="39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87258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7566" y="5540381"/>
            <a:ext cx="328642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4063214"/>
            <a:ext cx="209471" cy="38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32" y="4558647"/>
            <a:ext cx="495113" cy="3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025" y="4682506"/>
            <a:ext cx="314206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82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700250"/>
            <a:ext cx="11340000" cy="29072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49708" y="2071998"/>
            <a:ext cx="476070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3335" y="2081530"/>
            <a:ext cx="371335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13" y="2081530"/>
            <a:ext cx="371335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1119" y="2071998"/>
            <a:ext cx="476070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6358" y="2739239"/>
            <a:ext cx="371335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6207" y="2701111"/>
            <a:ext cx="45702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73184" y="2701111"/>
            <a:ext cx="447506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87290" y="2739239"/>
            <a:ext cx="371335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6358" y="3387416"/>
            <a:ext cx="371335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16207" y="3358820"/>
            <a:ext cx="457027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73184" y="3349288"/>
            <a:ext cx="447506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87290" y="3396948"/>
            <a:ext cx="371335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49708" y="4045125"/>
            <a:ext cx="476070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3335" y="4045125"/>
            <a:ext cx="371335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30313" y="4054657"/>
            <a:ext cx="371335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320640" y="4045125"/>
            <a:ext cx="466549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634720"/>
            <a:ext cx="935212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9791" y="2072262"/>
            <a:ext cx="157046" cy="2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6703" y="2787105"/>
            <a:ext cx="212012" cy="25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4564" y="3446960"/>
            <a:ext cx="1436976" cy="34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1001" y="3525515"/>
            <a:ext cx="219865" cy="2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04822" y="3525515"/>
            <a:ext cx="164897" cy="2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80300" y="5620385"/>
            <a:ext cx="58610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844395"/>
            <a:ext cx="11340000" cy="49195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03"/>
          <a:stretch>
            <a:fillRect/>
          </a:stretch>
        </p:blipFill>
        <p:spPr>
          <a:xfrm>
            <a:off x="6672580" y="908685"/>
            <a:ext cx="3325495" cy="214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557020"/>
            <a:ext cx="9360000" cy="13029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2802890"/>
            <a:ext cx="9360000" cy="2147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7935" y="4364990"/>
            <a:ext cx="64071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03"/>
          <a:stretch>
            <a:fillRect/>
          </a:stretch>
        </p:blipFill>
        <p:spPr>
          <a:xfrm>
            <a:off x="8760460" y="2215515"/>
            <a:ext cx="3325495" cy="21494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5084800"/>
            <a:ext cx="9360000" cy="1165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4960667"/>
            <a:ext cx="428463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62991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3860800"/>
            <a:ext cx="976376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350"/>
            <a:ext cx="11340000" cy="357432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3140710"/>
            <a:ext cx="9271635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364990"/>
            <a:ext cx="561276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776209"/>
            <a:ext cx="380856" cy="39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15" y="989685"/>
            <a:ext cx="106976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8770" y="4467351"/>
            <a:ext cx="323356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5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319193"/>
            <a:ext cx="380856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1143000"/>
            <a:ext cx="10102850" cy="777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15" y="1772920"/>
            <a:ext cx="10102850" cy="157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flipH="1">
            <a:off x="9259570" y="2643505"/>
            <a:ext cx="8166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3357245"/>
            <a:ext cx="10102850" cy="312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7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5715635"/>
            <a:ext cx="3689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