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24" r:id="rId4"/>
    <p:sldId id="351" r:id="rId5"/>
    <p:sldId id="350" r:id="rId6"/>
    <p:sldId id="349" r:id="rId7"/>
    <p:sldId id="348" r:id="rId8"/>
    <p:sldId id="347" r:id="rId9"/>
    <p:sldId id="346" r:id="rId10"/>
    <p:sldId id="345" r:id="rId11"/>
    <p:sldId id="344" r:id="rId12"/>
    <p:sldId id="343" r:id="rId13"/>
    <p:sldId id="342" r:id="rId14"/>
    <p:sldId id="341" r:id="rId15"/>
    <p:sldId id="340" r:id="rId16"/>
    <p:sldId id="339" r:id="rId17"/>
    <p:sldId id="338" r:id="rId18"/>
    <p:sldId id="337" r:id="rId19"/>
    <p:sldId id="336" r:id="rId20"/>
    <p:sldId id="335" r:id="rId21"/>
    <p:sldId id="334" r:id="rId22"/>
    <p:sldId id="333" r:id="rId23"/>
    <p:sldId id="332" r:id="rId24"/>
    <p:sldId id="331" r:id="rId25"/>
    <p:sldId id="330" r:id="rId26"/>
    <p:sldId id="329" r:id="rId27"/>
    <p:sldId id="328" r:id="rId28"/>
    <p:sldId id="326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1395" y="2985770"/>
            <a:ext cx="7648575" cy="8858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50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95717" y="1662725"/>
            <a:ext cx="361813" cy="410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907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00654" y="2757427"/>
            <a:ext cx="333248" cy="419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39310" y="4730115"/>
            <a:ext cx="996950" cy="1179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980160"/>
            <a:ext cx="1086457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13880" y="2205355"/>
            <a:ext cx="1032510" cy="50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98281" y="4238132"/>
            <a:ext cx="310155" cy="392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07285" y="6165215"/>
            <a:ext cx="913765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03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97732" y="4600564"/>
            <a:ext cx="1694811" cy="457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30906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23593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1969135" y="2377440"/>
            <a:ext cx="2663825" cy="6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044065" y="3507105"/>
            <a:ext cx="2173605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5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348865"/>
            <a:ext cx="7471410" cy="729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121535" y="3357245"/>
            <a:ext cx="3421380" cy="878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5106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3204845"/>
            <a:ext cx="8584565" cy="1186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063750" y="4653280"/>
            <a:ext cx="5793105" cy="69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207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616200"/>
            <a:ext cx="10758170" cy="174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264410" y="4657090"/>
            <a:ext cx="8905875" cy="6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136140" y="5589270"/>
            <a:ext cx="3860800" cy="711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1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794"/>
          <a:stretch>
            <a:fillRect/>
          </a:stretch>
        </p:blipFill>
        <p:spPr>
          <a:xfrm>
            <a:off x="767715" y="1196975"/>
            <a:ext cx="10158095" cy="54883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6945" y="3110230"/>
            <a:ext cx="4697730" cy="793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83615" y="4004945"/>
            <a:ext cx="6583045" cy="812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917190" y="5157470"/>
            <a:ext cx="3647440" cy="66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783840" y="6047740"/>
            <a:ext cx="2702560" cy="72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4" grpId="0" bldLvl="0" animBg="1"/>
      <p:bldP spid="1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535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7959" y="2607631"/>
            <a:ext cx="390377" cy="419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329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35969" y="3721321"/>
            <a:ext cx="1809068" cy="457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11687" y="3721321"/>
            <a:ext cx="2085188" cy="419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96826" y="3721321"/>
            <a:ext cx="2066146" cy="400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11687" y="4731688"/>
            <a:ext cx="4217984" cy="438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11687" y="5808777"/>
            <a:ext cx="856926" cy="381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764260"/>
            <a:ext cx="10509850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50240" y="2493010"/>
            <a:ext cx="7207885" cy="1214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207895" y="4004945"/>
            <a:ext cx="4503420" cy="1178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207895" y="5661025"/>
            <a:ext cx="2479675" cy="937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5" grpId="0" bldLvl="0" animBg="1"/>
      <p:bldP spid="2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030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2075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268450"/>
            <a:ext cx="11340000" cy="513843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35280" y="2564765"/>
            <a:ext cx="10554335" cy="168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35280" y="4509135"/>
            <a:ext cx="4859655" cy="756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69539" y="5644225"/>
            <a:ext cx="2523173" cy="467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4" grpId="0" bldLvl="0" animBg="1"/>
      <p:bldP spid="18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5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2348865"/>
            <a:ext cx="6020435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5915" y="3357245"/>
            <a:ext cx="5447665" cy="721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980160"/>
            <a:ext cx="11340000" cy="42288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170"/>
          <a:stretch>
            <a:fillRect/>
          </a:stretch>
        </p:blipFill>
        <p:spPr>
          <a:xfrm>
            <a:off x="8040370" y="3284855"/>
            <a:ext cx="3154045" cy="349250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980160"/>
            <a:ext cx="11340000" cy="42525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58" r="18300"/>
          <a:stretch>
            <a:fillRect/>
          </a:stretch>
        </p:blipFill>
        <p:spPr>
          <a:xfrm>
            <a:off x="4584065" y="3860800"/>
            <a:ext cx="2870835" cy="288099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268450"/>
            <a:ext cx="11340000" cy="4884468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69570" y="2420620"/>
            <a:ext cx="10130790" cy="2684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35280" y="5300980"/>
            <a:ext cx="8425180" cy="840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299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7481" y="2576977"/>
            <a:ext cx="390377" cy="42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635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630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95717" y="2548206"/>
            <a:ext cx="361813" cy="409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148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28916" y="2614619"/>
            <a:ext cx="457027" cy="409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57481" y="4624350"/>
            <a:ext cx="399899" cy="41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628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6523" y="3567281"/>
            <a:ext cx="352292" cy="419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299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7959" y="2586505"/>
            <a:ext cx="399899" cy="409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1340000" cy="317756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45" t="22382" b="13314"/>
          <a:stretch>
            <a:fillRect/>
          </a:stretch>
        </p:blipFill>
        <p:spPr>
          <a:xfrm>
            <a:off x="3719830" y="3933190"/>
            <a:ext cx="5108575" cy="268605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2024-12-26T13:21:45Z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