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2348865"/>
            <a:ext cx="7686675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720" y="3789045"/>
            <a:ext cx="54959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9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93010"/>
            <a:ext cx="963295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345" y="3500755"/>
            <a:ext cx="934085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0345" y="4797425"/>
            <a:ext cx="10388600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329082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7784" y="2528613"/>
            <a:ext cx="10502114" cy="4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7784" y="3339396"/>
            <a:ext cx="9416675" cy="4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049403"/>
            <a:ext cx="380856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35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3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484416"/>
            <a:ext cx="371335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4035619"/>
            <a:ext cx="380855" cy="39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5"/>
          <a:stretch>
            <a:fillRect/>
          </a:stretch>
        </p:blipFill>
        <p:spPr>
          <a:xfrm>
            <a:off x="407670" y="2060855"/>
            <a:ext cx="11083925" cy="4383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23040" y="3053265"/>
            <a:ext cx="1116775" cy="47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545" y="4897493"/>
            <a:ext cx="465323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3013" y="4860236"/>
            <a:ext cx="1051630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5552" y="5745093"/>
            <a:ext cx="1042323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51"/>
          <a:stretch>
            <a:fillRect/>
          </a:stretch>
        </p:blipFill>
        <p:spPr>
          <a:xfrm>
            <a:off x="335280" y="1268730"/>
            <a:ext cx="7698740" cy="93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196975"/>
            <a:ext cx="10838180" cy="55359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5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6876" y="1490738"/>
            <a:ext cx="418942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2135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2" t="6031" b="33708"/>
          <a:stretch>
            <a:fillRect/>
          </a:stretch>
        </p:blipFill>
        <p:spPr>
          <a:xfrm>
            <a:off x="4944110" y="4437380"/>
            <a:ext cx="3297555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3446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2" t="6031" b="33708"/>
          <a:stretch>
            <a:fillRect/>
          </a:stretch>
        </p:blipFill>
        <p:spPr>
          <a:xfrm>
            <a:off x="4944110" y="4437380"/>
            <a:ext cx="3297555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"/>
          <a:stretch>
            <a:fillRect/>
          </a:stretch>
        </p:blipFill>
        <p:spPr>
          <a:xfrm>
            <a:off x="360045" y="1340765"/>
            <a:ext cx="11339830" cy="4663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58445" y="3068955"/>
            <a:ext cx="749871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509135"/>
            <a:ext cx="8007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6005" y="4580890"/>
            <a:ext cx="999045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385435"/>
            <a:ext cx="54635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9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12595"/>
            <a:ext cx="11340000" cy="2256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061210"/>
            <a:ext cx="10732135" cy="4492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55" y="980440"/>
            <a:ext cx="6450965" cy="222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4537075"/>
            <a:ext cx="6450965" cy="22294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2"/>
          <a:stretch>
            <a:fillRect/>
          </a:stretch>
        </p:blipFill>
        <p:spPr>
          <a:xfrm>
            <a:off x="5448300" y="3717290"/>
            <a:ext cx="5688965" cy="22294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75338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35915" y="2493010"/>
            <a:ext cx="10938510" cy="198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1325" y="4620260"/>
            <a:ext cx="10587990" cy="210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968387"/>
            <a:ext cx="428463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7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16739"/>
            <a:ext cx="342769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1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3330926"/>
            <a:ext cx="380856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323726"/>
            <a:ext cx="380856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