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068955"/>
            <a:ext cx="11793220" cy="869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2858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31180"/>
          <a:stretch>
            <a:fillRect/>
          </a:stretch>
        </p:blipFill>
        <p:spPr>
          <a:xfrm>
            <a:off x="4584065" y="3789045"/>
            <a:ext cx="3324225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9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4720"/>
            <a:ext cx="444817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5125" y="3000375"/>
            <a:ext cx="38398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933190"/>
            <a:ext cx="689610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661025"/>
            <a:ext cx="796607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1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97510" y="2997200"/>
            <a:ext cx="4986655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33190"/>
            <a:ext cx="696722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869180"/>
            <a:ext cx="11010265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2994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6" b="50910"/>
          <a:stretch>
            <a:fillRect/>
          </a:stretch>
        </p:blipFill>
        <p:spPr>
          <a:xfrm>
            <a:off x="4151630" y="3860800"/>
            <a:ext cx="409511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08405"/>
            <a:ext cx="971255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5415" y="1628775"/>
            <a:ext cx="500761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2420620"/>
            <a:ext cx="44792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43660" y="3140710"/>
            <a:ext cx="56299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5415" y="3869690"/>
            <a:ext cx="32962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4653280"/>
            <a:ext cx="66008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43885" y="5373370"/>
            <a:ext cx="38449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5640" y="6156960"/>
            <a:ext cx="16649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4" grpId="0" bldLvl="0" animBg="1"/>
      <p:bldP spid="17" grpId="0" bldLvl="0" animBg="1"/>
      <p:bldP spid="20" grpId="0" bldLvl="0" animBg="1"/>
      <p:bldP spid="29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699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99" y="4121528"/>
            <a:ext cx="828362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549" y="6018195"/>
            <a:ext cx="837884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396289"/>
            <a:ext cx="828362" cy="4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2396289"/>
            <a:ext cx="818841" cy="4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8690" y="3339839"/>
            <a:ext cx="818841" cy="4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332" y="5236470"/>
            <a:ext cx="828362" cy="4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2404705"/>
            <a:ext cx="828362" cy="46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4966073"/>
            <a:ext cx="828362" cy="46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6" b="35904"/>
          <a:stretch>
            <a:fillRect/>
          </a:stretch>
        </p:blipFill>
        <p:spPr>
          <a:xfrm>
            <a:off x="6888480" y="3644900"/>
            <a:ext cx="3523615" cy="3111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5046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87985" y="2348865"/>
            <a:ext cx="439991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140710"/>
            <a:ext cx="697357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4076700"/>
            <a:ext cx="568706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5013325"/>
            <a:ext cx="743775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809615"/>
            <a:ext cx="829564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20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3" t="15963" b="36182"/>
          <a:stretch>
            <a:fillRect/>
          </a:stretch>
        </p:blipFill>
        <p:spPr>
          <a:xfrm>
            <a:off x="3431540" y="3933190"/>
            <a:ext cx="4705985" cy="2807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1433679"/>
            <a:ext cx="1685289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3368445"/>
            <a:ext cx="1809068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4378717"/>
            <a:ext cx="333249" cy="4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3" t="15963" b="36182"/>
          <a:stretch>
            <a:fillRect/>
          </a:stretch>
        </p:blipFill>
        <p:spPr>
          <a:xfrm>
            <a:off x="5160010" y="3933190"/>
            <a:ext cx="4705985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92424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545" y="1819910"/>
            <a:ext cx="4554220" cy="196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9685" y="3860800"/>
            <a:ext cx="4303395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5229225"/>
            <a:ext cx="322262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9515" y="6009640"/>
            <a:ext cx="619823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30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