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9" r:id="rId5"/>
    <p:sldId id="355" r:id="rId6"/>
    <p:sldId id="354" r:id="rId7"/>
    <p:sldId id="353" r:id="rId8"/>
    <p:sldId id="351" r:id="rId9"/>
    <p:sldId id="349" r:id="rId10"/>
    <p:sldId id="348" r:id="rId11"/>
    <p:sldId id="347" r:id="rId12"/>
    <p:sldId id="344" r:id="rId13"/>
    <p:sldId id="343" r:id="rId14"/>
    <p:sldId id="341" r:id="rId15"/>
    <p:sldId id="339" r:id="rId16"/>
    <p:sldId id="338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895600"/>
            <a:ext cx="487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988540"/>
            <a:ext cx="11340000" cy="31018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6" r="64441"/>
          <a:stretch>
            <a:fillRect/>
          </a:stretch>
        </p:blipFill>
        <p:spPr>
          <a:xfrm>
            <a:off x="9480550" y="1268730"/>
            <a:ext cx="2422525" cy="19710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15" y="4985105"/>
            <a:ext cx="11340000" cy="17788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8782" y="5243321"/>
            <a:ext cx="380856" cy="39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4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1813" y="2629642"/>
            <a:ext cx="837884" cy="36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2553145"/>
            <a:ext cx="2780251" cy="51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4"/>
          <a:stretch>
            <a:fillRect/>
          </a:stretch>
        </p:blipFill>
        <p:spPr>
          <a:xfrm>
            <a:off x="3575730" y="3213100"/>
            <a:ext cx="6179775" cy="364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630"/>
            <a:ext cx="11340000" cy="3818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4965692"/>
            <a:ext cx="342769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8688070" y="836930"/>
            <a:ext cx="2661920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9561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/>
          <a:stretch>
            <a:fillRect/>
          </a:stretch>
        </p:blipFill>
        <p:spPr>
          <a:xfrm>
            <a:off x="3575685" y="4403090"/>
            <a:ext cx="4329430" cy="23685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1844395"/>
            <a:ext cx="11340000" cy="2740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3961" y="3076187"/>
            <a:ext cx="371335" cy="40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5199800"/>
            <a:ext cx="771235" cy="4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36" b="74329"/>
          <a:stretch>
            <a:fillRect/>
          </a:stretch>
        </p:blipFill>
        <p:spPr>
          <a:xfrm>
            <a:off x="1271270" y="5810250"/>
            <a:ext cx="4032930" cy="787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3139" y="6076793"/>
            <a:ext cx="2856423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/>
          <a:stretch>
            <a:fillRect/>
          </a:stretch>
        </p:blipFill>
        <p:spPr>
          <a:xfrm>
            <a:off x="6816090" y="4797425"/>
            <a:ext cx="2908300" cy="197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4869180"/>
            <a:ext cx="2449195" cy="191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54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14" b="50910"/>
          <a:stretch>
            <a:fillRect/>
          </a:stretch>
        </p:blipFill>
        <p:spPr>
          <a:xfrm>
            <a:off x="5736590" y="3933190"/>
            <a:ext cx="4874895" cy="28803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77201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1905" y="1772920"/>
            <a:ext cx="262890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2493010"/>
            <a:ext cx="463105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3660" y="3213100"/>
            <a:ext cx="324167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1905" y="3933190"/>
            <a:ext cx="33134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43660" y="4653280"/>
            <a:ext cx="293243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43660" y="5384165"/>
            <a:ext cx="32423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43660" y="6095365"/>
            <a:ext cx="328485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6" grpId="0" bldLvl="0" animBg="1"/>
      <p:bldP spid="18" grpId="0" bldLvl="0" animBg="1"/>
      <p:bldP spid="21" grpId="0" bldLvl="0" animBg="1"/>
      <p:bldP spid="23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57"/>
          <a:stretch>
            <a:fillRect/>
          </a:stretch>
        </p:blipFill>
        <p:spPr>
          <a:xfrm>
            <a:off x="1559560" y="764540"/>
            <a:ext cx="9144680" cy="58680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6050" y="1772920"/>
            <a:ext cx="70364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5580" y="2637155"/>
            <a:ext cx="73158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3660" y="3500755"/>
            <a:ext cx="72497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22081" y="4386135"/>
            <a:ext cx="2947913" cy="43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65580" y="5123815"/>
            <a:ext cx="335788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3660" y="5916930"/>
            <a:ext cx="491172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3" grpId="0" bldLvl="0" animBg="1"/>
      <p:bldP spid="19" grpId="0" bldLvl="0" animBg="1"/>
      <p:bldP spid="20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9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3717010"/>
            <a:ext cx="11340000" cy="822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36985" y="3870071"/>
            <a:ext cx="1313954" cy="47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3282" y="3870071"/>
            <a:ext cx="1018790" cy="44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015"/>
            <a:ext cx="929403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58035" y="5052129"/>
            <a:ext cx="2228010" cy="47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4143972"/>
            <a:ext cx="809319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770" y="4143972"/>
            <a:ext cx="599848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575" y="4869180"/>
            <a:ext cx="2247900" cy="195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1530144"/>
            <a:ext cx="580807" cy="39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438" y="2429445"/>
            <a:ext cx="599848" cy="39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2349308"/>
            <a:ext cx="771234" cy="43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72515"/>
            <a:ext cx="8940044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71905" y="2204720"/>
            <a:ext cx="30441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3589" y="2928873"/>
            <a:ext cx="2379508" cy="3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905" y="3500755"/>
            <a:ext cx="542099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905" y="4077335"/>
            <a:ext cx="67151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13180" y="4797425"/>
            <a:ext cx="57372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13180" y="5445125"/>
            <a:ext cx="609028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905" y="6057265"/>
            <a:ext cx="671576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1915" y="817245"/>
            <a:ext cx="297942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6" grpId="0" bldLvl="0" animBg="1"/>
      <p:bldP spid="21" grpId="0" bldLvl="0" animBg="1"/>
      <p:bldP spid="26" grpId="0" bldLvl="0" animBg="1"/>
      <p:bldP spid="2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859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41325" y="1988820"/>
            <a:ext cx="81337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325" y="2853055"/>
            <a:ext cx="47536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1325" y="3573145"/>
            <a:ext cx="735457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7035" y="4509135"/>
            <a:ext cx="10612755" cy="155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035" y="6093460"/>
            <a:ext cx="302196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  <p:bldP spid="16" grpId="0" bldLvl="0" animBg="1"/>
      <p:bldP spid="19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" y="1656715"/>
            <a:ext cx="8436610" cy="1083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5" y="2709265"/>
            <a:ext cx="11340000" cy="194002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86"/>
          <a:stretch>
            <a:fillRect/>
          </a:stretch>
        </p:blipFill>
        <p:spPr>
          <a:xfrm>
            <a:off x="9768840" y="764540"/>
            <a:ext cx="2225675" cy="31896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437100"/>
            <a:ext cx="11340000" cy="19233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197647" y="4798918"/>
            <a:ext cx="371335" cy="40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2491411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2775"/>
            <a:ext cx="11340000" cy="3685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5900" y="4071751"/>
            <a:ext cx="371334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32904"/>
          <a:stretch>
            <a:fillRect/>
          </a:stretch>
        </p:blipFill>
        <p:spPr>
          <a:xfrm>
            <a:off x="5088255" y="548640"/>
            <a:ext cx="1737360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2409042"/>
            <a:ext cx="1018789" cy="43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3"/>
          <a:stretch>
            <a:fillRect/>
          </a:stretch>
        </p:blipFill>
        <p:spPr>
          <a:xfrm>
            <a:off x="5123815" y="2997200"/>
            <a:ext cx="1944415" cy="394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8" r="36264"/>
          <a:stretch>
            <a:fillRect/>
          </a:stretch>
        </p:blipFill>
        <p:spPr>
          <a:xfrm>
            <a:off x="4584065" y="3180715"/>
            <a:ext cx="2813050" cy="30187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996920"/>
            <a:ext cx="11340000" cy="989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87734" y="3285115"/>
            <a:ext cx="780755" cy="44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10627360" cy="5652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853055"/>
            <a:ext cx="3996055" cy="158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4441190"/>
            <a:ext cx="3740785" cy="140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6021070"/>
            <a:ext cx="399669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52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277110"/>
            <a:ext cx="936244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3140710"/>
            <a:ext cx="917003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053205"/>
            <a:ext cx="938276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4869180"/>
            <a:ext cx="844359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4" grpId="0" bldLvl="0" animBg="1"/>
      <p:bldP spid="3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2024-12-27T08:19:30Z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