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3000375"/>
            <a:ext cx="735330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2085" y="1224280"/>
            <a:ext cx="23171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043430"/>
            <a:ext cx="10833735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429000"/>
            <a:ext cx="607695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653280"/>
            <a:ext cx="7625715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6008370"/>
            <a:ext cx="676529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9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24000"/>
            <a:ext cx="11340000" cy="319076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42155"/>
            <a:ext cx="415480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836015"/>
            <a:ext cx="9337535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559560" y="1917065"/>
            <a:ext cx="582549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58290" y="3068955"/>
            <a:ext cx="502983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31315" y="4077335"/>
            <a:ext cx="600519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631315" y="5157470"/>
            <a:ext cx="557339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72299" y="6162715"/>
            <a:ext cx="8412405" cy="36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3" grpId="0" bldLvl="0" animBg="1"/>
      <p:bldP spid="28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495"/>
            <a:ext cx="11340000" cy="3768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4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564765"/>
            <a:ext cx="10876915" cy="15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077335"/>
            <a:ext cx="651319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857481"/>
            <a:ext cx="428463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2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916009"/>
            <a:ext cx="380856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20" y="548360"/>
            <a:ext cx="9180000" cy="577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6093180"/>
            <a:ext cx="9180000" cy="7469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