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68955"/>
            <a:ext cx="10911840" cy="562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3933190"/>
            <a:ext cx="605218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40935"/>
            <a:ext cx="39744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493878"/>
            <a:ext cx="2646952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364990"/>
            <a:ext cx="6473825" cy="16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3439795"/>
            <a:ext cx="3990340" cy="257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2277110"/>
            <a:ext cx="50685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190" y="3068955"/>
            <a:ext cx="7085965" cy="98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190" y="4058285"/>
            <a:ext cx="600202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40935"/>
            <a:ext cx="1016825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840095"/>
            <a:ext cx="518414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9" b="27697"/>
          <a:stretch>
            <a:fillRect/>
          </a:stretch>
        </p:blipFill>
        <p:spPr>
          <a:xfrm>
            <a:off x="4007485" y="3068955"/>
            <a:ext cx="4480560" cy="34563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1484630"/>
            <a:ext cx="194183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493010"/>
            <a:ext cx="189674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357245"/>
            <a:ext cx="55016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4293235"/>
            <a:ext cx="7604760" cy="188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8865"/>
            <a:ext cx="735076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29000"/>
            <a:ext cx="568388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293235"/>
            <a:ext cx="95389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440212"/>
            <a:ext cx="5827103" cy="4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68730"/>
            <a:ext cx="10791190" cy="53746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89058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b="46641"/>
          <a:stretch>
            <a:fillRect/>
          </a:stretch>
        </p:blipFill>
        <p:spPr>
          <a:xfrm>
            <a:off x="3672840" y="3500755"/>
            <a:ext cx="4714875" cy="28086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1988820"/>
            <a:ext cx="384683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280" y="2780665"/>
            <a:ext cx="54914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573145"/>
            <a:ext cx="3543935" cy="20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698490"/>
            <a:ext cx="970216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9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9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556740"/>
            <a:ext cx="11340000" cy="33742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3976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2" t="31564" b="16298"/>
          <a:stretch>
            <a:fillRect/>
          </a:stretch>
        </p:blipFill>
        <p:spPr>
          <a:xfrm>
            <a:off x="6959600" y="3284855"/>
            <a:ext cx="4931410" cy="27362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717010"/>
            <a:ext cx="11340000" cy="833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3860800"/>
            <a:ext cx="669607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7529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780665"/>
            <a:ext cx="471868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3644900"/>
            <a:ext cx="660844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085080"/>
            <a:ext cx="26295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938205"/>
            <a:ext cx="5941360" cy="41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26" grpId="0" bldLvl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7" b="50910"/>
          <a:stretch>
            <a:fillRect/>
          </a:stretch>
        </p:blipFill>
        <p:spPr>
          <a:xfrm>
            <a:off x="5231765" y="3645535"/>
            <a:ext cx="379666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91774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1484630"/>
            <a:ext cx="469836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2204720"/>
            <a:ext cx="35610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2853055"/>
            <a:ext cx="569277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6825" y="3500755"/>
            <a:ext cx="40938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4239260"/>
            <a:ext cx="9220200" cy="175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10306" y="6229542"/>
            <a:ext cx="517121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19" grpId="0" bldLvl="0" animBg="1"/>
      <p:bldP spid="25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026015" cy="4329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2" b="53355"/>
          <a:stretch>
            <a:fillRect/>
          </a:stretch>
        </p:blipFill>
        <p:spPr>
          <a:xfrm>
            <a:off x="6139815" y="4581525"/>
            <a:ext cx="2921000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995072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1557020"/>
            <a:ext cx="6303645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2924810"/>
            <a:ext cx="334264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3608070"/>
            <a:ext cx="50857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5415" y="4225290"/>
            <a:ext cx="61588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54150" y="4940935"/>
            <a:ext cx="956754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454340" y="6261624"/>
            <a:ext cx="5221832" cy="36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  <p:bldP spid="19" grpId="0" bldLvl="0" animBg="1"/>
      <p:bldP spid="22" grpId="0" bldLvl="0" animBg="1"/>
      <p:bldP spid="3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08824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220" y="2003129"/>
            <a:ext cx="4541216" cy="42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670" y="2636520"/>
            <a:ext cx="404431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85" y="3304540"/>
            <a:ext cx="83007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4985" y="4004945"/>
            <a:ext cx="41008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5220" y="4845727"/>
            <a:ext cx="8780903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5516880"/>
            <a:ext cx="56826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5620" y="6162040"/>
            <a:ext cx="89306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5" grpId="0" bldLvl="0" animBg="1"/>
      <p:bldP spid="18" grpId="0" bldLvl="0" animBg="1"/>
      <p:bldP spid="20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9473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1629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6" b="47220"/>
          <a:stretch>
            <a:fillRect/>
          </a:stretch>
        </p:blipFill>
        <p:spPr>
          <a:xfrm>
            <a:off x="3935730" y="3213100"/>
            <a:ext cx="4705985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1268730"/>
            <a:ext cx="10017760" cy="53232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95960" y="2132965"/>
            <a:ext cx="36899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815" y="2853055"/>
            <a:ext cx="474154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815" y="3644900"/>
            <a:ext cx="2616200" cy="20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6021705"/>
            <a:ext cx="62020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05935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1340485"/>
            <a:ext cx="9634220" cy="52609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3284855"/>
            <a:ext cx="581596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20" y="4220845"/>
            <a:ext cx="300926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2970" y="5320665"/>
            <a:ext cx="542480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