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3"/>
    <p:sldId id="324" r:id="rId4"/>
    <p:sldId id="338" r:id="rId5"/>
    <p:sldId id="337" r:id="rId6"/>
    <p:sldId id="336" r:id="rId7"/>
    <p:sldId id="335" r:id="rId8"/>
    <p:sldId id="334" r:id="rId9"/>
    <p:sldId id="333" r:id="rId10"/>
    <p:sldId id="332" r:id="rId11"/>
    <p:sldId id="330" r:id="rId12"/>
    <p:sldId id="329" r:id="rId13"/>
    <p:sldId id="328" r:id="rId14"/>
    <p:sldId id="327" r:id="rId15"/>
    <p:sldId id="325" r:id="rId16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handoutMaster" Target="handoutMasters/handoutMaster1.xml"/><Relationship Id="rId17" Type="http://schemas.openxmlformats.org/officeDocument/2006/relationships/notesMaster" Target="notesMasters/notesMaster1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5280" y="3140710"/>
            <a:ext cx="11297285" cy="6667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380" y="1677670"/>
            <a:ext cx="9414510" cy="31984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887845" y="4220845"/>
            <a:ext cx="594360" cy="488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97" r="33957"/>
          <a:stretch>
            <a:fillRect/>
          </a:stretch>
        </p:blipFill>
        <p:spPr>
          <a:xfrm>
            <a:off x="9533890" y="1628775"/>
            <a:ext cx="2396490" cy="34245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52550"/>
            <a:ext cx="11340000" cy="3774441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9740" y="4509135"/>
            <a:ext cx="7712710" cy="210566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0714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692997" y="3311553"/>
            <a:ext cx="1152090" cy="3812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1405" y="3931285"/>
            <a:ext cx="7712710" cy="21056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762147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3840" y="3212465"/>
            <a:ext cx="7712710" cy="210566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68450"/>
            <a:ext cx="11340000" cy="404126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45" y="2780665"/>
            <a:ext cx="10802620" cy="695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35280" y="3716655"/>
            <a:ext cx="4752340" cy="643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088255" y="3716655"/>
            <a:ext cx="5965190" cy="643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91135" y="4436110"/>
            <a:ext cx="4371340" cy="625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655820" y="4509135"/>
            <a:ext cx="4371340" cy="625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0" grpId="0" bldLvl="0" animBg="1"/>
      <p:bldP spid="12" grpId="0" bldLvl="0" animBg="1"/>
      <p:bldP spid="17" grpId="0" bldLvl="0" animBg="1"/>
      <p:bldP spid="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70" y="836015"/>
            <a:ext cx="10161901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43647" y="5328835"/>
            <a:ext cx="332757" cy="3587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5770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781" t="1223" b="57056"/>
          <a:stretch>
            <a:fillRect/>
          </a:stretch>
        </p:blipFill>
        <p:spPr>
          <a:xfrm>
            <a:off x="4728210" y="4004945"/>
            <a:ext cx="5652770" cy="2447925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514"/>
          <a:stretch>
            <a:fillRect/>
          </a:stretch>
        </p:blipFill>
        <p:spPr>
          <a:xfrm>
            <a:off x="479425" y="1052830"/>
            <a:ext cx="10621645" cy="554446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407670" y="1988820"/>
            <a:ext cx="3116580" cy="579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43706" y="2919234"/>
            <a:ext cx="3522748" cy="4019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43865" y="3573145"/>
            <a:ext cx="6409055" cy="565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07670" y="4391025"/>
            <a:ext cx="6291580" cy="689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407670" y="5143500"/>
            <a:ext cx="10145395" cy="1481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9" grpId="0" bldLvl="0" animBg="1"/>
      <p:bldP spid="10" grpId="0" bldLvl="0" animBg="1"/>
      <p:bldP spid="13" grpId="0" bldLvl="0" animBg="1"/>
      <p:bldP spid="1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70" y="980795"/>
            <a:ext cx="11340000" cy="381891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055"/>
          <a:stretch>
            <a:fillRect/>
          </a:stretch>
        </p:blipFill>
        <p:spPr>
          <a:xfrm>
            <a:off x="5808345" y="3645535"/>
            <a:ext cx="3977640" cy="2910205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270" y="765175"/>
            <a:ext cx="10182860" cy="408813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055" r="6105" b="13899"/>
          <a:stretch>
            <a:fillRect/>
          </a:stretch>
        </p:blipFill>
        <p:spPr>
          <a:xfrm>
            <a:off x="8400415" y="3947795"/>
            <a:ext cx="3384550" cy="250571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70" y="1340205"/>
            <a:ext cx="11340000" cy="339644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63525" y="2348865"/>
            <a:ext cx="6789420" cy="2613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79882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263525" y="2277110"/>
            <a:ext cx="10832465" cy="1779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321945" y="4149090"/>
            <a:ext cx="6075045" cy="883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21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135" y="1341120"/>
            <a:ext cx="9205595" cy="51892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191500" y="5157470"/>
            <a:ext cx="737235" cy="645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1430"/>
          <a:stretch>
            <a:fillRect/>
          </a:stretch>
        </p:blipFill>
        <p:spPr>
          <a:xfrm>
            <a:off x="9480550" y="1988820"/>
            <a:ext cx="2522855" cy="37661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2024-12-27T14:35:46Z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