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570" y="3028950"/>
            <a:ext cx="63722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484630"/>
            <a:ext cx="91630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425" y="3068955"/>
            <a:ext cx="23431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58415" y="2077804"/>
            <a:ext cx="872481" cy="42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18515"/>
            <a:ext cx="92011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4004945"/>
            <a:ext cx="3445510" cy="2795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5087" y="3168988"/>
            <a:ext cx="976113" cy="47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937895"/>
            <a:ext cx="92583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861435"/>
            <a:ext cx="31813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5503" y="1502748"/>
            <a:ext cx="839969" cy="399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8712" y="3279656"/>
            <a:ext cx="1172328" cy="390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701040"/>
            <a:ext cx="916305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3983" y="3229948"/>
            <a:ext cx="5145777" cy="1240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0192" y="5170016"/>
            <a:ext cx="5627568" cy="156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857250"/>
            <a:ext cx="92773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743" y="1959948"/>
            <a:ext cx="6415777" cy="412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328545"/>
            <a:ext cx="92202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1966595"/>
            <a:ext cx="87915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743" y="1959948"/>
            <a:ext cx="2981697" cy="59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7342" y="1869757"/>
            <a:ext cx="2657475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86548" y="2579934"/>
            <a:ext cx="6450012" cy="2693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00100"/>
            <a:ext cx="92583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0623" y="1838028"/>
            <a:ext cx="5623297" cy="443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04950"/>
            <a:ext cx="92392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2063" y="2518748"/>
            <a:ext cx="6364977" cy="313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747520"/>
            <a:ext cx="92202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3983" y="2752428"/>
            <a:ext cx="5328657" cy="2733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836930"/>
            <a:ext cx="921067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905" y="2132965"/>
            <a:ext cx="921067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310" y="5200650"/>
            <a:ext cx="2463165" cy="16173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57343" y="206154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7342" y="393305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228725"/>
            <a:ext cx="92868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4623" y="3250268"/>
            <a:ext cx="6243057" cy="254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952500"/>
            <a:ext cx="92487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6223" y="2549228"/>
            <a:ext cx="2252717" cy="460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7703" y="2592408"/>
            <a:ext cx="596637" cy="409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140968"/>
            <a:ext cx="1395164" cy="45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2500" y="3686344"/>
            <a:ext cx="3436600" cy="47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2723" y="4215468"/>
            <a:ext cx="1046217" cy="501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7740" y="4810294"/>
            <a:ext cx="3931900" cy="477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8" y="5371589"/>
            <a:ext cx="3931900" cy="477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870" y="2581275"/>
            <a:ext cx="69056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7383" y="2539068"/>
            <a:ext cx="954777" cy="470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3334" y="3080008"/>
            <a:ext cx="954777" cy="470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0692" y="3637404"/>
            <a:ext cx="2409448" cy="492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985520"/>
            <a:ext cx="9201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7223" y="3680460"/>
            <a:ext cx="3896097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2638425"/>
            <a:ext cx="88011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866775"/>
            <a:ext cx="8753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870" y="733031"/>
            <a:ext cx="5668181" cy="2600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0720" y="3386486"/>
            <a:ext cx="7242338" cy="314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08685"/>
            <a:ext cx="921067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010" y="2053590"/>
            <a:ext cx="876300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5357" y="3680331"/>
            <a:ext cx="800063" cy="449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320" y="1128395"/>
            <a:ext cx="88487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649" y="3384992"/>
            <a:ext cx="80010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423670"/>
            <a:ext cx="8734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7019" y="1311765"/>
            <a:ext cx="9603573" cy="4602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914400"/>
            <a:ext cx="8696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9698" y="802479"/>
            <a:ext cx="9418378" cy="5552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619250"/>
            <a:ext cx="9229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7816" y="219389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7815" y="407707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219325"/>
            <a:ext cx="78676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6386" y="2075694"/>
            <a:ext cx="8747047" cy="2936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499870"/>
            <a:ext cx="92297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725" y="3644900"/>
            <a:ext cx="21145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7817" y="206154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91440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4364990"/>
            <a:ext cx="2680970" cy="225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5470" y="260296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924050"/>
            <a:ext cx="91440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5785" y="191716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762635"/>
            <a:ext cx="92011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4437380"/>
            <a:ext cx="36766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1880" y="312032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023620"/>
            <a:ext cx="92011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7775" y="2771411"/>
            <a:ext cx="2476905" cy="451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3248" y="3388682"/>
            <a:ext cx="3334072" cy="467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6123" y="4050368"/>
            <a:ext cx="622037" cy="430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8714" y="5239712"/>
            <a:ext cx="1011106" cy="475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198880"/>
            <a:ext cx="92392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325" y="3480435"/>
            <a:ext cx="24193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01183" y="1695788"/>
            <a:ext cx="864353" cy="492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2624" y="2426290"/>
            <a:ext cx="2091696" cy="37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2024-12-24T06:30:25Z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