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966720"/>
            <a:ext cx="114014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4720"/>
            <a:ext cx="967105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2645" y="3281680"/>
            <a:ext cx="37795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87880" y="4187190"/>
            <a:ext cx="68548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44065" y="5014595"/>
            <a:ext cx="631253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356610"/>
            <a:ext cx="53168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3840" y="4220845"/>
            <a:ext cx="516890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35566" y="5311308"/>
            <a:ext cx="2142317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93010"/>
            <a:ext cx="543750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717" y="3503812"/>
            <a:ext cx="1390125" cy="4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35717" y="4457708"/>
            <a:ext cx="1885239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17"/>
          <a:stretch>
            <a:fillRect/>
          </a:stretch>
        </p:blipFill>
        <p:spPr>
          <a:xfrm>
            <a:off x="360045" y="1224280"/>
            <a:ext cx="11339830" cy="515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573145"/>
            <a:ext cx="768858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99030" y="4564380"/>
            <a:ext cx="22434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860" y="5373370"/>
            <a:ext cx="681101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1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04945"/>
            <a:ext cx="873506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717" y="5113511"/>
            <a:ext cx="1437732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81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2780665"/>
            <a:ext cx="5844540" cy="146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85545" y="4356735"/>
            <a:ext cx="16408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356610"/>
            <a:ext cx="683768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5550" y="4293235"/>
            <a:ext cx="440372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30450"/>
            <a:ext cx="896112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7730" y="3068955"/>
            <a:ext cx="562673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0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72690"/>
            <a:ext cx="577405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5835" y="3377565"/>
            <a:ext cx="42373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20620"/>
            <a:ext cx="921004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3750" y="3284855"/>
            <a:ext cx="665734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83410" y="4293235"/>
            <a:ext cx="443547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335" y="3356610"/>
            <a:ext cx="663257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5566" y="4368083"/>
            <a:ext cx="2370831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12085" y="5229225"/>
            <a:ext cx="474535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64765"/>
            <a:ext cx="937260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5505" y="3500755"/>
            <a:ext cx="764159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35717" y="4505744"/>
            <a:ext cx="1399647" cy="4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93010"/>
            <a:ext cx="919162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5717" y="3476172"/>
            <a:ext cx="2713602" cy="42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5505" y="4293235"/>
            <a:ext cx="490093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493010"/>
            <a:ext cx="619506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717" y="3493692"/>
            <a:ext cx="4427455" cy="49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2024-12-26T13:26:31Z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