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7" r:id="rId5"/>
    <p:sldId id="356" r:id="rId6"/>
    <p:sldId id="355" r:id="rId7"/>
    <p:sldId id="353" r:id="rId8"/>
    <p:sldId id="352" r:id="rId9"/>
    <p:sldId id="350" r:id="rId10"/>
    <p:sldId id="347" r:id="rId11"/>
    <p:sldId id="346" r:id="rId12"/>
    <p:sldId id="345" r:id="rId13"/>
    <p:sldId id="344" r:id="rId14"/>
    <p:sldId id="343" r:id="rId15"/>
    <p:sldId id="341" r:id="rId16"/>
    <p:sldId id="340" r:id="rId17"/>
    <p:sldId id="339" r:id="rId18"/>
    <p:sldId id="337" r:id="rId19"/>
    <p:sldId id="336" r:id="rId20"/>
    <p:sldId id="335" r:id="rId21"/>
    <p:sldId id="333" r:id="rId22"/>
    <p:sldId id="332" r:id="rId23"/>
    <p:sldId id="331" r:id="rId24"/>
    <p:sldId id="330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3295" y="2981325"/>
            <a:ext cx="7724775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95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55" r="13003"/>
          <a:stretch>
            <a:fillRect/>
          </a:stretch>
        </p:blipFill>
        <p:spPr>
          <a:xfrm>
            <a:off x="8112760" y="2997200"/>
            <a:ext cx="3135630" cy="289687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9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92220" y="2281555"/>
            <a:ext cx="287528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7805" y="4149090"/>
            <a:ext cx="5045710" cy="8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6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67355" y="2519260"/>
            <a:ext cx="333249" cy="419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76574" y="4433578"/>
            <a:ext cx="1247304" cy="43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6448" y="5405023"/>
            <a:ext cx="1123526" cy="419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21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5038445"/>
            <a:ext cx="11340000" cy="1819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14278" y="6200399"/>
            <a:ext cx="352292" cy="400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420340"/>
            <a:ext cx="11340000" cy="40103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05408" y="5744829"/>
            <a:ext cx="333249" cy="409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93" r="-240" b="45997"/>
          <a:stretch>
            <a:fillRect/>
          </a:stretch>
        </p:blipFill>
        <p:spPr>
          <a:xfrm>
            <a:off x="5879465" y="764540"/>
            <a:ext cx="4316095" cy="2773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301218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93" r="-240" b="45997"/>
          <a:stretch>
            <a:fillRect/>
          </a:stretch>
        </p:blipFill>
        <p:spPr>
          <a:xfrm>
            <a:off x="4224020" y="3860800"/>
            <a:ext cx="4316095" cy="277304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908405"/>
            <a:ext cx="10307923" cy="586800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271270" y="3644900"/>
            <a:ext cx="5558790" cy="1417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380750" y="5374316"/>
            <a:ext cx="8931802" cy="441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380490" y="6165215"/>
            <a:ext cx="661987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9" grpId="0" bldLvl="0" animBg="1"/>
      <p:bldP spid="3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35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187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14" y="2404844"/>
            <a:ext cx="3180151" cy="457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3525" y="3185795"/>
            <a:ext cx="6160770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149090"/>
            <a:ext cx="367474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5185410"/>
            <a:ext cx="10691495" cy="149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bldLvl="0" animBg="1"/>
      <p:bldP spid="17" grpId="0" bldLvl="0" animBg="1"/>
      <p:bldP spid="2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1321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416810"/>
            <a:ext cx="8584565" cy="94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3490534"/>
            <a:ext cx="361813" cy="419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836650"/>
            <a:ext cx="11340000" cy="41284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72" b="43715"/>
          <a:stretch>
            <a:fillRect/>
          </a:stretch>
        </p:blipFill>
        <p:spPr>
          <a:xfrm>
            <a:off x="3935730" y="3933190"/>
            <a:ext cx="5434965" cy="259270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36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72" b="43715"/>
          <a:stretch>
            <a:fillRect/>
          </a:stretch>
        </p:blipFill>
        <p:spPr>
          <a:xfrm>
            <a:off x="3791585" y="3357245"/>
            <a:ext cx="5434965" cy="259270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687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60680" y="3284855"/>
            <a:ext cx="5638165" cy="149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5085080"/>
            <a:ext cx="7579995" cy="82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73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2348865"/>
            <a:ext cx="10650220" cy="81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224530"/>
            <a:ext cx="5427980" cy="78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525" y="4220845"/>
            <a:ext cx="804354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99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47"/>
          <a:stretch>
            <a:fillRect/>
          </a:stretch>
        </p:blipFill>
        <p:spPr>
          <a:xfrm>
            <a:off x="4151675" y="3860800"/>
            <a:ext cx="5074875" cy="293560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54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3284855"/>
            <a:ext cx="6438265" cy="874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337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525" y="2420620"/>
            <a:ext cx="6300470" cy="111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9425" y="3789045"/>
            <a:ext cx="6383655" cy="83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4725035"/>
            <a:ext cx="7092315" cy="89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25" y="836015"/>
            <a:ext cx="10598833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343660" y="1844675"/>
            <a:ext cx="682625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59560" y="2637155"/>
            <a:ext cx="6486525" cy="82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43660" y="3606800"/>
            <a:ext cx="7014845" cy="1161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43660" y="5013325"/>
            <a:ext cx="406146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415415" y="5852795"/>
            <a:ext cx="7805420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4" grpId="0" bldLvl="0" animBg="1"/>
      <p:bldP spid="20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9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2550180"/>
            <a:ext cx="457027" cy="41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94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1557777"/>
            <a:ext cx="380856" cy="41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49275"/>
            <a:ext cx="10148570" cy="3689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640" y="2565400"/>
            <a:ext cx="54229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20"/>
          <a:stretch>
            <a:fillRect/>
          </a:stretch>
        </p:blipFill>
        <p:spPr>
          <a:xfrm>
            <a:off x="4655820" y="4004945"/>
            <a:ext cx="2052955" cy="2733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1268450"/>
            <a:ext cx="11340000" cy="40221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9684" y="2660001"/>
            <a:ext cx="390377" cy="428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67" t="22882" r="22746"/>
          <a:stretch>
            <a:fillRect/>
          </a:stretch>
        </p:blipFill>
        <p:spPr>
          <a:xfrm>
            <a:off x="9456420" y="3329940"/>
            <a:ext cx="2621280" cy="2392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1576857"/>
            <a:ext cx="390377" cy="429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5228945"/>
            <a:ext cx="11340000" cy="10040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54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3463676"/>
            <a:ext cx="457027" cy="419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080"/>
          <a:stretch>
            <a:fillRect/>
          </a:stretch>
        </p:blipFill>
        <p:spPr>
          <a:xfrm>
            <a:off x="4439920" y="2781300"/>
            <a:ext cx="2771775" cy="29806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60" y="5588990"/>
            <a:ext cx="11340000" cy="10808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935710"/>
            <a:ext cx="11340000" cy="40989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9236" y="4205327"/>
            <a:ext cx="390377" cy="428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55" r="13003"/>
          <a:stretch>
            <a:fillRect/>
          </a:stretch>
        </p:blipFill>
        <p:spPr>
          <a:xfrm>
            <a:off x="4528185" y="3789045"/>
            <a:ext cx="3135630" cy="2896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2024-12-26T14:35:47Z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