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3" r:id="rId6"/>
    <p:sldId id="332" r:id="rId7"/>
    <p:sldId id="331" r:id="rId8"/>
    <p:sldId id="329" r:id="rId9"/>
    <p:sldId id="328" r:id="rId10"/>
    <p:sldId id="344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76375" y="2853055"/>
            <a:ext cx="92392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415" y="980890"/>
            <a:ext cx="9952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74265" y="2513330"/>
            <a:ext cx="8494395" cy="873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09825" y="3569335"/>
            <a:ext cx="8644255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84580" y="4458335"/>
            <a:ext cx="1011174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1084580" y="5114925"/>
            <a:ext cx="10111740" cy="700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1084580" y="6058535"/>
            <a:ext cx="982662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8" grpId="0" bldLvl="0" animBg="1"/>
      <p:bldP spid="25" grpId="0" bldLvl="0" animBg="1"/>
      <p:bldP spid="3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980890"/>
            <a:ext cx="99776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35710" y="1200785"/>
            <a:ext cx="1001331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5710" y="2028825"/>
            <a:ext cx="1008697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235710" y="2839085"/>
            <a:ext cx="1019302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271270" y="3597275"/>
            <a:ext cx="1010094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1235710" y="4392930"/>
            <a:ext cx="10136505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1235710" y="5227955"/>
            <a:ext cx="991108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2" name="矩形 51"/>
          <p:cNvSpPr/>
          <p:nvPr/>
        </p:nvSpPr>
        <p:spPr bwMode="white">
          <a:xfrm>
            <a:off x="1235710" y="5966460"/>
            <a:ext cx="813054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0" grpId="0" bldLvl="0" animBg="1"/>
      <p:bldP spid="28" grpId="0" bldLvl="0" animBg="1"/>
      <p:bldP spid="37" grpId="0" bldLvl="0" animBg="1"/>
      <p:bldP spid="44" grpId="0" bldLvl="0" animBg="1"/>
      <p:bldP spid="5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90" y="2113095"/>
            <a:ext cx="10800000" cy="2500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24405" y="2113280"/>
            <a:ext cx="934910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7080" y="3175635"/>
            <a:ext cx="11022330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67080" y="3907790"/>
            <a:ext cx="490664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150" y="980890"/>
            <a:ext cx="9621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415" y="980255"/>
            <a:ext cx="7920000" cy="4887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05" y="5728150"/>
            <a:ext cx="7920000" cy="1217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908500"/>
            <a:ext cx="8273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415" y="908500"/>
            <a:ext cx="89372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23360" y="3109595"/>
            <a:ext cx="478282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084705" y="4698365"/>
            <a:ext cx="408559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36565" y="5243830"/>
            <a:ext cx="277495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196715" y="6015990"/>
            <a:ext cx="1511300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499225" y="3869690"/>
            <a:ext cx="478282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4" grpId="0" bldLvl="0" animBg="1"/>
      <p:bldP spid="16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22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916880"/>
            <a:ext cx="10800000" cy="348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538605" y="3604895"/>
            <a:ext cx="10216515" cy="76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281430" y="4650740"/>
            <a:ext cx="8917305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105" y="1268545"/>
            <a:ext cx="10800000" cy="436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8920" y="2928620"/>
            <a:ext cx="993584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3645" y="4127500"/>
            <a:ext cx="1019873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94914" y="5006643"/>
            <a:ext cx="1609523" cy="41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465"/>
          <a:stretch>
            <a:fillRect/>
          </a:stretch>
        </p:blipFill>
        <p:spPr>
          <a:xfrm>
            <a:off x="695325" y="2069465"/>
            <a:ext cx="10800080" cy="2692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5415" y="3101975"/>
            <a:ext cx="9910445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5225" y="4077335"/>
            <a:ext cx="580390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35" b="-10152"/>
          <a:stretch>
            <a:fillRect/>
          </a:stretch>
        </p:blipFill>
        <p:spPr>
          <a:xfrm>
            <a:off x="767715" y="1628775"/>
            <a:ext cx="10800080" cy="4968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24280" y="3429000"/>
            <a:ext cx="1009396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99515" y="4437380"/>
            <a:ext cx="1022159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56005" y="5229225"/>
            <a:ext cx="1009396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